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2" r:id="rId1"/>
  </p:sldMasterIdLst>
  <p:notesMasterIdLst>
    <p:notesMasterId r:id="rId20"/>
  </p:notesMasterIdLst>
  <p:sldIdLst>
    <p:sldId id="405" r:id="rId2"/>
    <p:sldId id="387" r:id="rId3"/>
    <p:sldId id="407" r:id="rId4"/>
    <p:sldId id="384" r:id="rId5"/>
    <p:sldId id="408" r:id="rId6"/>
    <p:sldId id="399" r:id="rId7"/>
    <p:sldId id="358" r:id="rId8"/>
    <p:sldId id="356" r:id="rId9"/>
    <p:sldId id="410" r:id="rId10"/>
    <p:sldId id="411" r:id="rId11"/>
    <p:sldId id="414" r:id="rId12"/>
    <p:sldId id="416" r:id="rId13"/>
    <p:sldId id="418" r:id="rId14"/>
    <p:sldId id="372" r:id="rId15"/>
    <p:sldId id="442" r:id="rId16"/>
    <p:sldId id="441" r:id="rId17"/>
    <p:sldId id="444" r:id="rId18"/>
    <p:sldId id="39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2002B3-8FAF-B3B9-714C-9A943E75E622}" name="Lirui Guo" initials="LG" userId="S::Lirui.Guo@monash.edu::260d6d86-3ccd-4337-917e-dbcfce44c6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714"/>
    <a:srgbClr val="A41414"/>
    <a:srgbClr val="FE76A8"/>
    <a:srgbClr val="556BE6"/>
    <a:srgbClr val="3AAB3D"/>
    <a:srgbClr val="EBAB03"/>
    <a:srgbClr val="96DAF0"/>
    <a:srgbClr val="006FE9"/>
    <a:srgbClr val="F5F5F5"/>
    <a:srgbClr val="FFA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0E81B3-95CC-A441-8B3D-1FE25D46139F}" v="6" dt="2026-02-09T13:04:55.168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6CA84-1EF2-C141-8FCE-F1A1F7D1C70F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24794-50FB-2344-B3FC-24A017A1E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B9338-96CE-3DF1-4572-61ADD5DE5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75CC27-8AFC-B2C0-B0F4-0F6B6B312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606A82-0F60-948D-696A-2F1237F29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11BEC-716D-095F-1C12-DDB5BB230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64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41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9D414-8D34-6AB0-4A7A-E669B926C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65D9A-58BA-FBC7-68CA-A7EE6CAE83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95948-0E8F-1795-2680-B469884BA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F5311-27D9-C2DF-0D22-1981E476E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68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05E23-E988-6B36-BDFB-B7762683E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98A66E-CBC2-4333-DC74-1A28E61CF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2D69A-2BFC-69BF-E32D-7A8D81267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0928F-608A-96B3-5F26-AA5DEF507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2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6D36-7B05-8673-1EF3-CC3C9424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1A2AEE-975C-60D8-B6A4-EA09B560E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650767-8D44-F255-E21A-08151FA23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3A40D-E2A4-D615-A7E9-FCBCE0A71C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18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27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7EABB-E550-467A-B57C-B6F3363C4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257270-F8EB-2D5C-225C-C4BFC8B00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ED4B1-2771-A04A-7E6B-D8B8D47EC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A43E6-84F1-B021-2220-050AB408B2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32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5783-01D2-E1D1-50D1-EB282CCBC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B2735-F36B-6CAE-584A-25708A5C9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448F2-63D0-722C-3D6E-58DA92C4B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A2F75-4C80-2F9F-8DE5-CC6064FB54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49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56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3F21E-EFFD-0467-3433-9C4A1CD27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1014D7-42A9-7490-BDB2-88AB3B1E99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114256-7E36-295C-8BA4-A0D596EC7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FFC43-2414-F2D6-B42F-2CD0D27E0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01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82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21BDD-2E26-1C0D-8887-393F3D87E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D1E6C0-8845-38A2-6DD3-C81E8334F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D6976B-5FAC-C85C-BB78-B52DEB3CF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5E415-F724-EE30-76E5-47996AC877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03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EMA Filter allows tracking the average polarity, where </a:t>
            </a:r>
            <a:r>
              <a:rPr lang="en-US" b="1"/>
              <a:t>Chapter 5 </a:t>
            </a:r>
            <a:r>
              <a:rPr lang="en-US" b="0"/>
              <a:t>results show that users more likely to rate based on entire interaction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5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6B77C-4BCC-394C-8E76-7D81BCE54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F50257-E20F-0A36-3A8C-726AA6062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02FB4-DE59-813E-4182-21BEBC13E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4EB8C-7D50-8239-C6E7-5E703A9FE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02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A0843-041C-7DB7-81F9-ACFA0B209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BAA292-F6DF-F853-4467-2047A4943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719E2-0C0E-F3F0-F945-D30D185C2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7C26B-6B49-2E47-4B30-A6A0289E0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67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E21C1-98E5-50F6-B9B9-D25D6D63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836DF-E6C4-4A75-6F26-E99FF9F76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C3C02-5D8A-2FF5-3D36-E7C764CA1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have a pathway to control sentiment and thus affect intention to use SAVs, or beyond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5F7B2-C3CF-7D69-C8B1-7B244A678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89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B5F3A-B496-4D15-2C6D-2AB48A0CA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125D3-7CEA-D784-31C5-54189E8AD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24C48A-4E6A-B227-FA8E-EA200C195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C305E-EF57-6227-82FE-B0D0C80C9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D24794-50FB-2344-B3FC-24A017A1E8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65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A8B76D-950F-93CE-3B51-50095374E8C9}"/>
              </a:ext>
            </a:extLst>
          </p:cNvPr>
          <p:cNvSpPr/>
          <p:nvPr userDrawn="1"/>
        </p:nvSpPr>
        <p:spPr>
          <a:xfrm>
            <a:off x="6566434" y="-71439"/>
            <a:ext cx="5672138" cy="7000875"/>
          </a:xfrm>
          <a:prstGeom prst="rect">
            <a:avLst/>
          </a:prstGeom>
          <a:blipFill>
            <a:blip r:embed="rId3"/>
            <a:stretch>
              <a:fillRect l="-19144" r="-19144"/>
            </a:stretch>
          </a:blipFill>
          <a:ln>
            <a:noFill/>
          </a:ln>
          <a:effectLst>
            <a:outerShdw blurRad="508000" dist="152400" dir="8100000" sx="105000" sy="105000" algn="tr" rotWithShape="0">
              <a:prstClr val="black">
                <a:alpha val="5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2C897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D01EFD-E3A2-7008-530A-467404D3EA05}"/>
              </a:ext>
            </a:extLst>
          </p:cNvPr>
          <p:cNvSpPr/>
          <p:nvPr userDrawn="1"/>
        </p:nvSpPr>
        <p:spPr>
          <a:xfrm>
            <a:off x="6566434" y="-35720"/>
            <a:ext cx="549892" cy="692943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000">
                <a:schemeClr val="tx1"/>
              </a:gs>
              <a:gs pos="8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2C897"/>
              </a:solidFill>
            </a:endParaRPr>
          </a:p>
        </p:txBody>
      </p:sp>
      <p:sp>
        <p:nvSpPr>
          <p:cNvPr id="11" name="文本占位符 3">
            <a:extLst>
              <a:ext uri="{FF2B5EF4-FFF2-40B4-BE49-F238E27FC236}">
                <a16:creationId xmlns:a16="http://schemas.microsoft.com/office/drawing/2014/main" id="{85AA7399-D3AA-25D8-6BAD-5851F7B5C3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0036" y="878251"/>
            <a:ext cx="4680871" cy="1759202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D2C897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lnSpc>
                <a:spcPct val="110000"/>
              </a:lnSpc>
            </a:pPr>
            <a:r>
              <a:rPr lang="en-AU" sz="3600">
                <a:latin typeface="Arial Narrow" panose="020B0606020202030204" pitchFamily="34" charset="0"/>
                <a:cs typeface="Times New Roman" panose="02020603050405020304" pitchFamily="18" charset="0"/>
              </a:rPr>
              <a:t>Thesis Title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3BE557-EEE2-A435-2A46-B47F4641ADA0}"/>
              </a:ext>
            </a:extLst>
          </p:cNvPr>
          <p:cNvGrpSpPr/>
          <p:nvPr userDrawn="1"/>
        </p:nvGrpSpPr>
        <p:grpSpPr>
          <a:xfrm>
            <a:off x="7192041" y="3878772"/>
            <a:ext cx="4368955" cy="409725"/>
            <a:chOff x="370182" y="3660653"/>
            <a:chExt cx="4884528" cy="418479"/>
          </a:xfrm>
        </p:grpSpPr>
        <p:sp>
          <p:nvSpPr>
            <p:cNvPr id="13" name="Text Placeholder 2">
              <a:extLst>
                <a:ext uri="{FF2B5EF4-FFF2-40B4-BE49-F238E27FC236}">
                  <a16:creationId xmlns:a16="http://schemas.microsoft.com/office/drawing/2014/main" id="{7819335C-178E-914D-6B47-2AA641FB3069}"/>
                </a:ext>
              </a:extLst>
            </p:cNvPr>
            <p:cNvSpPr txBox="1">
              <a:spLocks/>
            </p:cNvSpPr>
            <p:nvPr/>
          </p:nvSpPr>
          <p:spPr>
            <a:xfrm>
              <a:off x="370182" y="3660653"/>
              <a:ext cx="1945668" cy="409725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80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Candidate:</a:t>
              </a:r>
            </a:p>
          </p:txBody>
        </p:sp>
        <p:sp>
          <p:nvSpPr>
            <p:cNvPr id="14" name="Text Placeholder 2">
              <a:extLst>
                <a:ext uri="{FF2B5EF4-FFF2-40B4-BE49-F238E27FC236}">
                  <a16:creationId xmlns:a16="http://schemas.microsoft.com/office/drawing/2014/main" id="{D6D5C3D2-0652-04DE-084C-4E5B59FF664B}"/>
                </a:ext>
              </a:extLst>
            </p:cNvPr>
            <p:cNvSpPr txBox="1">
              <a:spLocks/>
            </p:cNvSpPr>
            <p:nvPr/>
          </p:nvSpPr>
          <p:spPr>
            <a:xfrm>
              <a:off x="2315852" y="3669407"/>
              <a:ext cx="2938858" cy="409725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800" dirty="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AU" sz="1800" dirty="0">
                <a:solidFill>
                  <a:srgbClr val="D2C89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04C7F55-F1E2-0A02-F6CE-B5209427C800}"/>
              </a:ext>
            </a:extLst>
          </p:cNvPr>
          <p:cNvGrpSpPr/>
          <p:nvPr userDrawn="1"/>
        </p:nvGrpSpPr>
        <p:grpSpPr>
          <a:xfrm>
            <a:off x="7192042" y="4497377"/>
            <a:ext cx="4368955" cy="781014"/>
            <a:chOff x="369882" y="4066368"/>
            <a:chExt cx="4884529" cy="781014"/>
          </a:xfrm>
        </p:grpSpPr>
        <p:sp>
          <p:nvSpPr>
            <p:cNvPr id="16" name="Text Placeholder 4">
              <a:extLst>
                <a:ext uri="{FF2B5EF4-FFF2-40B4-BE49-F238E27FC236}">
                  <a16:creationId xmlns:a16="http://schemas.microsoft.com/office/drawing/2014/main" id="{F65C907F-005F-13C6-F4DD-9446A61838F6}"/>
                </a:ext>
              </a:extLst>
            </p:cNvPr>
            <p:cNvSpPr txBox="1">
              <a:spLocks/>
            </p:cNvSpPr>
            <p:nvPr/>
          </p:nvSpPr>
          <p:spPr>
            <a:xfrm>
              <a:off x="369882" y="4070378"/>
              <a:ext cx="1945668" cy="409725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180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Supervisors: 	</a:t>
              </a:r>
            </a:p>
          </p:txBody>
        </p:sp>
        <p:sp>
          <p:nvSpPr>
            <p:cNvPr id="17" name="Text Placeholder 2">
              <a:extLst>
                <a:ext uri="{FF2B5EF4-FFF2-40B4-BE49-F238E27FC236}">
                  <a16:creationId xmlns:a16="http://schemas.microsoft.com/office/drawing/2014/main" id="{78D58879-FD53-3B97-19C0-5B118E335291}"/>
                </a:ext>
              </a:extLst>
            </p:cNvPr>
            <p:cNvSpPr txBox="1">
              <a:spLocks/>
            </p:cNvSpPr>
            <p:nvPr/>
          </p:nvSpPr>
          <p:spPr>
            <a:xfrm>
              <a:off x="2315552" y="4066368"/>
              <a:ext cx="2938859" cy="781014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None/>
                <a:defRPr sz="2000" kern="1200" baseline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800" dirty="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AU" sz="1800" dirty="0">
                <a:solidFill>
                  <a:srgbClr val="D2C89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800" dirty="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  <a:endParaRPr lang="en-AU" sz="1800" dirty="0">
                <a:solidFill>
                  <a:srgbClr val="D2C89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A23A5B3-52A4-8954-7187-BBE1B98C25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2181" y="5470673"/>
            <a:ext cx="4907089" cy="1100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/>
              <a:t>SUB HEADLINE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81E9D-DB6A-7166-B593-378281973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92041" y="60206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D2C89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Date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5C3F41-40E5-B81B-CC6F-1C8CA5BD4F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994905" y="5538387"/>
            <a:ext cx="954530" cy="103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71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1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_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A23A5B3-52A4-8954-7187-BBE1B98C25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2181" y="5470673"/>
            <a:ext cx="4907089" cy="1100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/>
              <a:t>SUB HEADLINE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86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A8B76D-950F-93CE-3B51-50095374E8C9}"/>
              </a:ext>
            </a:extLst>
          </p:cNvPr>
          <p:cNvSpPr/>
          <p:nvPr userDrawn="1"/>
        </p:nvSpPr>
        <p:spPr>
          <a:xfrm>
            <a:off x="5947154" y="-71438"/>
            <a:ext cx="6382959" cy="7000875"/>
          </a:xfrm>
          <a:prstGeom prst="rect">
            <a:avLst/>
          </a:prstGeom>
          <a:solidFill>
            <a:srgbClr val="E9E9E9"/>
          </a:solidFill>
          <a:ln>
            <a:noFill/>
          </a:ln>
          <a:effectLst>
            <a:outerShdw blurRad="508000" dist="152400" dir="8100000" sx="105000" sy="105000" algn="tr" rotWithShape="0">
              <a:prstClr val="black">
                <a:alpha val="5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E9EDA4-8F43-A080-DC23-FAA035BEDDF2}"/>
              </a:ext>
            </a:extLst>
          </p:cNvPr>
          <p:cNvSpPr/>
          <p:nvPr userDrawn="1"/>
        </p:nvSpPr>
        <p:spPr>
          <a:xfrm>
            <a:off x="-126032" y="-71437"/>
            <a:ext cx="6234113" cy="6929438"/>
          </a:xfrm>
          <a:prstGeom prst="rect">
            <a:avLst/>
          </a:prstGeom>
          <a:solidFill>
            <a:srgbClr val="E9E9E9"/>
          </a:solidFill>
          <a:ln>
            <a:noFill/>
          </a:ln>
          <a:effectLst>
            <a:outerShdw blurRad="508000" dist="152400" dir="8100000" sx="105000" sy="105000" algn="tr" rotWithShape="0">
              <a:prstClr val="black">
                <a:alpha val="55000"/>
              </a:prstClr>
            </a:outerShdw>
          </a:effectLst>
          <a:scene3d>
            <a:camera prst="orthographicFront"/>
            <a:lightRig rig="threePt" dir="t"/>
          </a:scene3d>
          <a:sp3d>
            <a:bevelT w="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D01EFD-E3A2-7008-530A-467404D3EA05}"/>
              </a:ext>
            </a:extLst>
          </p:cNvPr>
          <p:cNvSpPr/>
          <p:nvPr userDrawn="1"/>
        </p:nvSpPr>
        <p:spPr>
          <a:xfrm>
            <a:off x="5594940" y="-107157"/>
            <a:ext cx="649905" cy="696515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000">
                <a:srgbClr val="668597">
                  <a:alpha val="50000"/>
                </a:srgbClr>
              </a:gs>
              <a:gs pos="8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22DBA3-C477-0A03-EA75-55E7D1164F8A}"/>
              </a:ext>
            </a:extLst>
          </p:cNvPr>
          <p:cNvSpPr/>
          <p:nvPr userDrawn="1"/>
        </p:nvSpPr>
        <p:spPr>
          <a:xfrm>
            <a:off x="6096000" y="-71438"/>
            <a:ext cx="115454" cy="700087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36000">
                <a:srgbClr val="668597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7CA40AC7-4985-9228-4699-F835D6D301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2052" y="368269"/>
            <a:ext cx="4907089" cy="774718"/>
          </a:xfrm>
        </p:spPr>
        <p:txBody>
          <a:bodyPr/>
          <a:lstStyle>
            <a:lvl1pPr algn="ctr">
              <a:buNone/>
              <a:defRPr/>
            </a:lvl1pPr>
          </a:lstStyle>
          <a:p>
            <a:r>
              <a:rPr lang="en-US" altLang="zh-CN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Table</a:t>
            </a:r>
            <a:r>
              <a:rPr lang="zh-CN" altLang="en-US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 </a:t>
            </a:r>
            <a:r>
              <a:rPr lang="en-US" altLang="zh-CN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of</a:t>
            </a:r>
            <a:r>
              <a:rPr lang="zh-CN" altLang="en-US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 </a:t>
            </a:r>
            <a:r>
              <a:rPr lang="en-US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Contents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44B6AB-B40D-1F0A-6CC7-3E0F7EE39614}"/>
              </a:ext>
            </a:extLst>
          </p:cNvPr>
          <p:cNvSpPr txBox="1"/>
          <p:nvPr userDrawn="1"/>
        </p:nvSpPr>
        <p:spPr>
          <a:xfrm>
            <a:off x="6268251" y="1006997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  <a:endParaRPr lang="en-US" altLang="zh-CN" sz="1400" b="1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52FB2E-996D-6E35-5378-8FB4EC67DAEF}"/>
              </a:ext>
            </a:extLst>
          </p:cNvPr>
          <p:cNvSpPr txBox="1"/>
          <p:nvPr userDrawn="1"/>
        </p:nvSpPr>
        <p:spPr>
          <a:xfrm>
            <a:off x="6268250" y="1485180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18ADDA-E376-D6D1-9028-12979219BFA7}"/>
              </a:ext>
            </a:extLst>
          </p:cNvPr>
          <p:cNvSpPr txBox="1"/>
          <p:nvPr userDrawn="1"/>
        </p:nvSpPr>
        <p:spPr>
          <a:xfrm>
            <a:off x="6268249" y="1974938"/>
            <a:ext cx="1400771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2A199D-25FC-F2EC-7D08-0534E4C52D17}"/>
              </a:ext>
            </a:extLst>
          </p:cNvPr>
          <p:cNvSpPr txBox="1"/>
          <p:nvPr userDrawn="1"/>
        </p:nvSpPr>
        <p:spPr>
          <a:xfrm>
            <a:off x="6268247" y="3249833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BDABFA-AE94-D43B-ED17-8681450A472B}"/>
              </a:ext>
            </a:extLst>
          </p:cNvPr>
          <p:cNvSpPr txBox="1"/>
          <p:nvPr userDrawn="1"/>
        </p:nvSpPr>
        <p:spPr>
          <a:xfrm>
            <a:off x="6268246" y="4095390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5A1DE0-8CB6-5CCE-52F7-6066C0EE86DC}"/>
              </a:ext>
            </a:extLst>
          </p:cNvPr>
          <p:cNvSpPr txBox="1"/>
          <p:nvPr userDrawn="1"/>
        </p:nvSpPr>
        <p:spPr>
          <a:xfrm>
            <a:off x="6268246" y="4963249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F8096A-6720-00B9-7978-BA2718B31A62}"/>
              </a:ext>
            </a:extLst>
          </p:cNvPr>
          <p:cNvSpPr txBox="1"/>
          <p:nvPr userDrawn="1"/>
        </p:nvSpPr>
        <p:spPr>
          <a:xfrm>
            <a:off x="6268246" y="5785671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155A2-DA87-4A7B-0EE9-9645254CDCA4}"/>
              </a:ext>
            </a:extLst>
          </p:cNvPr>
          <p:cNvSpPr txBox="1"/>
          <p:nvPr userDrawn="1"/>
        </p:nvSpPr>
        <p:spPr>
          <a:xfrm>
            <a:off x="532859" y="755628"/>
            <a:ext cx="4560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Declaration</a:t>
            </a:r>
          </a:p>
          <a:p>
            <a:pPr algn="just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A02A98-9B39-2049-4146-023329261E17}"/>
              </a:ext>
            </a:extLst>
          </p:cNvPr>
          <p:cNvSpPr txBox="1"/>
          <p:nvPr userDrawn="1"/>
        </p:nvSpPr>
        <p:spPr>
          <a:xfrm>
            <a:off x="532859" y="2729897"/>
            <a:ext cx="4560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/>
              <a:t>I would like</a:t>
            </a:r>
            <a:r>
              <a:rPr lang="zh-CN" altLang="en-US" sz="1200" dirty="0"/>
              <a:t> </a:t>
            </a:r>
            <a:r>
              <a:rPr lang="en-US" altLang="zh-CN" sz="1200" dirty="0"/>
              <a:t>…</a:t>
            </a:r>
            <a:r>
              <a:rPr lang="zh-CN" altLang="en-US" sz="1200" dirty="0"/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F61A16-F85F-EC80-AB0F-1DE974D05013}"/>
              </a:ext>
            </a:extLst>
          </p:cNvPr>
          <p:cNvSpPr txBox="1"/>
          <p:nvPr userDrawn="1"/>
        </p:nvSpPr>
        <p:spPr>
          <a:xfrm>
            <a:off x="7669020" y="1006996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487FFB-3DD8-15DC-B97D-430798E7E3B9}"/>
              </a:ext>
            </a:extLst>
          </p:cNvPr>
          <p:cNvSpPr txBox="1"/>
          <p:nvPr userDrawn="1"/>
        </p:nvSpPr>
        <p:spPr>
          <a:xfrm>
            <a:off x="7669020" y="1485179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FCE9F9-322D-0DFE-8B65-2FE7C481A382}"/>
              </a:ext>
            </a:extLst>
          </p:cNvPr>
          <p:cNvSpPr txBox="1"/>
          <p:nvPr userDrawn="1"/>
        </p:nvSpPr>
        <p:spPr>
          <a:xfrm>
            <a:off x="7669020" y="1974937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10476F-C192-1428-FF39-D231B758E2D5}"/>
              </a:ext>
            </a:extLst>
          </p:cNvPr>
          <p:cNvSpPr txBox="1"/>
          <p:nvPr userDrawn="1"/>
        </p:nvSpPr>
        <p:spPr>
          <a:xfrm>
            <a:off x="7669020" y="3249833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8752FE-3647-FCF7-45FB-28F7703825F7}"/>
              </a:ext>
            </a:extLst>
          </p:cNvPr>
          <p:cNvSpPr txBox="1"/>
          <p:nvPr userDrawn="1"/>
        </p:nvSpPr>
        <p:spPr>
          <a:xfrm>
            <a:off x="7669020" y="4095389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58BF4E-A0E0-7C96-F9A7-18364A0DB173}"/>
              </a:ext>
            </a:extLst>
          </p:cNvPr>
          <p:cNvSpPr txBox="1"/>
          <p:nvPr userDrawn="1"/>
        </p:nvSpPr>
        <p:spPr>
          <a:xfrm>
            <a:off x="7669020" y="4963249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D88573-83C2-D8E1-1A8C-F3C38D4FD7DC}"/>
              </a:ext>
            </a:extLst>
          </p:cNvPr>
          <p:cNvSpPr txBox="1"/>
          <p:nvPr userDrawn="1"/>
        </p:nvSpPr>
        <p:spPr>
          <a:xfrm>
            <a:off x="7669020" y="5785671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825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1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689AB16C-CFA0-40AE-20F0-9D056B50C4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943" y="549235"/>
            <a:ext cx="5416297" cy="905497"/>
          </a:xfrm>
        </p:spPr>
        <p:txBody>
          <a:bodyPr>
            <a:noAutofit/>
          </a:bodyPr>
          <a:lstStyle>
            <a:lvl1pPr>
              <a:defRPr sz="32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CHAPTER 1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FA80EBC-913A-33CC-EABF-D18F44AFA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43" y="1646010"/>
            <a:ext cx="5416297" cy="4662755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4EC80D-D4C4-CAB0-BD18-F4BC7B22B049}"/>
              </a:ext>
            </a:extLst>
          </p:cNvPr>
          <p:cNvSpPr/>
          <p:nvPr userDrawn="1"/>
        </p:nvSpPr>
        <p:spPr>
          <a:xfrm>
            <a:off x="4724400" y="0"/>
            <a:ext cx="1371600" cy="6858000"/>
          </a:xfrm>
          <a:prstGeom prst="rect">
            <a:avLst/>
          </a:prstGeom>
          <a:gradFill flip="none" rotWithShape="1">
            <a:gsLst>
              <a:gs pos="54000">
                <a:schemeClr val="bg2">
                  <a:lumMod val="50000"/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54000">
                <a:schemeClr val="tx1">
                  <a:alpha val="15000"/>
                </a:schemeClr>
              </a:gs>
              <a:gs pos="73000">
                <a:schemeClr val="bg1">
                  <a:alpha val="33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143EAD-7331-F726-7555-1FB9F737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28E6EEF-75DD-B895-7A29-23ED36DC0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3"/>
            <a:ext cx="3919537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Psychological Drivers and Adaptive Conversational Agents for SAVs</a:t>
            </a:r>
          </a:p>
        </p:txBody>
      </p:sp>
    </p:spTree>
    <p:extLst>
      <p:ext uri="{BB962C8B-B14F-4D97-AF65-F5344CB8AC3E}">
        <p14:creationId xmlns:p14="http://schemas.microsoft.com/office/powerpoint/2010/main" val="2347748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1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1D69C1FF-C64C-3CE6-5EDE-CCF4E5C32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0099" y="-41345"/>
            <a:ext cx="4441902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/>
              <a:t>title</a:t>
            </a:r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06143EAD-7331-F726-7555-1FB9F737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D5EAFA2-5ADD-7CDA-D279-3F85781EFFD7}"/>
              </a:ext>
            </a:extLst>
          </p:cNvPr>
          <p:cNvCxnSpPr>
            <a:cxnSpLocks/>
          </p:cNvCxnSpPr>
          <p:nvPr userDrawn="1"/>
        </p:nvCxnSpPr>
        <p:spPr>
          <a:xfrm>
            <a:off x="91440" y="282437"/>
            <a:ext cx="11932920" cy="0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930DEE59-3BC5-D0CD-641E-1211AF400634}"/>
              </a:ext>
            </a:extLst>
          </p:cNvPr>
          <p:cNvSpPr/>
          <p:nvPr userDrawn="1"/>
        </p:nvSpPr>
        <p:spPr>
          <a:xfrm>
            <a:off x="4724400" y="0"/>
            <a:ext cx="1371600" cy="6858000"/>
          </a:xfrm>
          <a:prstGeom prst="rect">
            <a:avLst/>
          </a:prstGeom>
          <a:gradFill flip="none" rotWithShape="1">
            <a:gsLst>
              <a:gs pos="54000">
                <a:schemeClr val="bg2">
                  <a:lumMod val="50000"/>
                  <a:alpha val="20487"/>
                </a:schemeClr>
              </a:gs>
              <a:gs pos="0">
                <a:schemeClr val="tx1">
                  <a:alpha val="0"/>
                </a:schemeClr>
              </a:gs>
              <a:gs pos="54000">
                <a:schemeClr val="tx1">
                  <a:alpha val="15000"/>
                </a:schemeClr>
              </a:gs>
              <a:gs pos="73000">
                <a:schemeClr val="bg1">
                  <a:alpha val="33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ate Placeholder 3">
            <a:extLst>
              <a:ext uri="{FF2B5EF4-FFF2-40B4-BE49-F238E27FC236}">
                <a16:creationId xmlns:a16="http://schemas.microsoft.com/office/drawing/2014/main" id="{8F9B1DD9-4B87-9F49-3228-580F6346B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1200"/>
              <a:t>CHAPTER 1: Introduction </a:t>
            </a:r>
            <a:endParaRPr lang="en-US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23CE868-4146-8820-EBEB-E3C136152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943" y="1646010"/>
            <a:ext cx="5416297" cy="4662755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4BCDF5-D932-64C1-7FE5-551F5DF795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3943" y="549235"/>
            <a:ext cx="5416297" cy="905497"/>
          </a:xfrm>
        </p:spPr>
        <p:txBody>
          <a:bodyPr>
            <a:noAutofit/>
          </a:bodyPr>
          <a:lstStyle>
            <a:lvl1pPr>
              <a:defRPr sz="32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CHAPTER 1</a:t>
            </a:r>
          </a:p>
        </p:txBody>
      </p:sp>
    </p:spTree>
    <p:extLst>
      <p:ext uri="{BB962C8B-B14F-4D97-AF65-F5344CB8AC3E}">
        <p14:creationId xmlns:p14="http://schemas.microsoft.com/office/powerpoint/2010/main" val="105326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1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365932C-AD55-D5D0-7880-9458E5D9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4"/>
            <a:ext cx="2743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D2D494-A0DC-BC60-08ED-511E27BC95F1}"/>
              </a:ext>
            </a:extLst>
          </p:cNvPr>
          <p:cNvCxnSpPr>
            <a:cxnSpLocks/>
          </p:cNvCxnSpPr>
          <p:nvPr userDrawn="1"/>
        </p:nvCxnSpPr>
        <p:spPr>
          <a:xfrm>
            <a:off x="91440" y="282437"/>
            <a:ext cx="11932920" cy="0"/>
          </a:xfrm>
          <a:prstGeom prst="line">
            <a:avLst/>
          </a:prstGeom>
          <a:ln w="31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7AF2DF6-8B5F-A069-3DDB-F433AF53D9B6}"/>
              </a:ext>
            </a:extLst>
          </p:cNvPr>
          <p:cNvSpPr/>
          <p:nvPr userDrawn="1"/>
        </p:nvSpPr>
        <p:spPr>
          <a:xfrm>
            <a:off x="4724400" y="0"/>
            <a:ext cx="1371600" cy="6858000"/>
          </a:xfrm>
          <a:prstGeom prst="rect">
            <a:avLst/>
          </a:prstGeom>
          <a:gradFill flip="none" rotWithShape="1">
            <a:gsLst>
              <a:gs pos="54000">
                <a:schemeClr val="bg2">
                  <a:lumMod val="50000"/>
                  <a:alpha val="20487"/>
                </a:schemeClr>
              </a:gs>
              <a:gs pos="0">
                <a:schemeClr val="tx1">
                  <a:alpha val="0"/>
                </a:schemeClr>
              </a:gs>
              <a:gs pos="54000">
                <a:schemeClr val="tx1">
                  <a:alpha val="15000"/>
                </a:schemeClr>
              </a:gs>
              <a:gs pos="73000">
                <a:schemeClr val="bg1">
                  <a:alpha val="33000"/>
                </a:schemeClr>
              </a:gs>
              <a:gs pos="100000">
                <a:schemeClr val="tx1">
                  <a:alpha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D75E9DC-69E2-F938-8805-13286AB294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8993" y="549235"/>
            <a:ext cx="5416297" cy="905497"/>
          </a:xfrm>
        </p:spPr>
        <p:txBody>
          <a:bodyPr>
            <a:noAutofit/>
          </a:bodyPr>
          <a:lstStyle>
            <a:lvl1pPr>
              <a:defRPr sz="32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Subheading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83D658C-454E-B447-CE92-091C3AFCB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8993" y="1646010"/>
            <a:ext cx="5416297" cy="4662755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4A461BE-7C8A-3E90-5C92-19FBDA20FF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1200"/>
              <a:t>CHAPTER 1: Introduction 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25360CA-8558-2CE3-1E39-4A9B88C51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0099" y="-41345"/>
            <a:ext cx="4441902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/>
              <a:t>Psychological Drivers and Adaptive Conversational Agents for SAVs</a:t>
            </a:r>
          </a:p>
        </p:txBody>
      </p:sp>
    </p:spTree>
    <p:extLst>
      <p:ext uri="{BB962C8B-B14F-4D97-AF65-F5344CB8AC3E}">
        <p14:creationId xmlns:p14="http://schemas.microsoft.com/office/powerpoint/2010/main" val="825654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A8B76D-950F-93CE-3B51-50095374E8C9}"/>
              </a:ext>
            </a:extLst>
          </p:cNvPr>
          <p:cNvSpPr/>
          <p:nvPr userDrawn="1"/>
        </p:nvSpPr>
        <p:spPr>
          <a:xfrm>
            <a:off x="0" y="0"/>
            <a:ext cx="5672138" cy="7000875"/>
          </a:xfrm>
          <a:prstGeom prst="rect">
            <a:avLst/>
          </a:prstGeom>
          <a:blipFill>
            <a:blip r:embed="rId3"/>
            <a:stretch>
              <a:fillRect l="-19144" r="-19144"/>
            </a:stretch>
          </a:blipFill>
          <a:ln>
            <a:noFill/>
          </a:ln>
          <a:effectLst>
            <a:outerShdw blurRad="508000" dist="313349" dir="360000" sx="105000" sy="105000" algn="tr" rotWithShape="0">
              <a:prstClr val="black">
                <a:alpha val="5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2C897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D01EFD-E3A2-7008-530A-467404D3EA05}"/>
              </a:ext>
            </a:extLst>
          </p:cNvPr>
          <p:cNvSpPr/>
          <p:nvPr userDrawn="1"/>
        </p:nvSpPr>
        <p:spPr>
          <a:xfrm flipH="1">
            <a:off x="5122246" y="35718"/>
            <a:ext cx="549892" cy="6929438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54000">
                <a:schemeClr val="tx1"/>
              </a:gs>
              <a:gs pos="8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2C8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954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D3433-D324-E2B8-102F-B86684C83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F3E3F-87BD-3FD8-63F9-074E2A59D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8BB89-EC0E-AE8C-DE5E-0255D691E6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CHAPTER 1: Introduction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FF9DF-5C6E-274C-030A-0899E6B0A1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Thesis: Psychological Drivers and Adaptive Conversational Agents for SAVs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86BCC-4DA2-9083-51D3-A3F8C8003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6040A6-3DDD-EC4C-BBE7-7C82C13B3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3" r:id="rId2"/>
    <p:sldLayoutId id="2147483731" r:id="rId3"/>
    <p:sldLayoutId id="2147483727" r:id="rId4"/>
    <p:sldLayoutId id="2147483704" r:id="rId5"/>
    <p:sldLayoutId id="2147483723" r:id="rId6"/>
    <p:sldLayoutId id="2147483732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41EC-029E-AD66-792D-F9AF55575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64618FEF-06EC-BB5E-B4FE-8B56690C6BC3}"/>
              </a:ext>
            </a:extLst>
          </p:cNvPr>
          <p:cNvGrpSpPr/>
          <p:nvPr/>
        </p:nvGrpSpPr>
        <p:grpSpPr>
          <a:xfrm>
            <a:off x="6566434" y="-71439"/>
            <a:ext cx="5672138" cy="7000875"/>
            <a:chOff x="6566434" y="-71439"/>
            <a:chExt cx="5672138" cy="700087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73650A-296A-DBF2-8182-F699CE14F442}"/>
                </a:ext>
              </a:extLst>
            </p:cNvPr>
            <p:cNvSpPr/>
            <p:nvPr/>
          </p:nvSpPr>
          <p:spPr>
            <a:xfrm>
              <a:off x="6566434" y="-71439"/>
              <a:ext cx="5672138" cy="7000875"/>
            </a:xfrm>
            <a:prstGeom prst="rect">
              <a:avLst/>
            </a:prstGeom>
            <a:blipFill>
              <a:blip r:embed="rId3"/>
              <a:stretch>
                <a:fillRect l="-19144" r="-19144"/>
              </a:stretch>
            </a:blipFill>
            <a:ln>
              <a:noFill/>
            </a:ln>
            <a:effectLst>
              <a:outerShdw blurRad="508000" dist="152400" dir="8100000" sx="105000" sy="105000" algn="tr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D2C897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094CAF-EE74-550A-9711-24A487847DDC}"/>
                </a:ext>
              </a:extLst>
            </p:cNvPr>
            <p:cNvSpPr/>
            <p:nvPr/>
          </p:nvSpPr>
          <p:spPr>
            <a:xfrm>
              <a:off x="6566434" y="-35720"/>
              <a:ext cx="549892" cy="6929438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54000">
                  <a:schemeClr val="tx1"/>
                </a:gs>
                <a:gs pos="8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D2C897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6518C28-3AAC-8225-7069-D59E70820E42}"/>
                </a:ext>
              </a:extLst>
            </p:cNvPr>
            <p:cNvGrpSpPr/>
            <p:nvPr/>
          </p:nvGrpSpPr>
          <p:grpSpPr>
            <a:xfrm>
              <a:off x="7192041" y="3878772"/>
              <a:ext cx="4368955" cy="409725"/>
              <a:chOff x="370182" y="3660653"/>
              <a:chExt cx="4884528" cy="418479"/>
            </a:xfrm>
          </p:grpSpPr>
          <p:sp>
            <p:nvSpPr>
              <p:cNvPr id="10" name="Text Placeholder 2">
                <a:extLst>
                  <a:ext uri="{FF2B5EF4-FFF2-40B4-BE49-F238E27FC236}">
                    <a16:creationId xmlns:a16="http://schemas.microsoft.com/office/drawing/2014/main" id="{69BD9D07-DA25-DF2A-8A36-6AB09B3EEB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0182" y="3660653"/>
                <a:ext cx="1945668" cy="40972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000" kern="1200" baseline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1800">
                    <a:solidFill>
                      <a:srgbClr val="D2C89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Candidate:</a:t>
                </a:r>
              </a:p>
            </p:txBody>
          </p:sp>
          <p:sp>
            <p:nvSpPr>
              <p:cNvPr id="11" name="Text Placeholder 2">
                <a:extLst>
                  <a:ext uri="{FF2B5EF4-FFF2-40B4-BE49-F238E27FC236}">
                    <a16:creationId xmlns:a16="http://schemas.microsoft.com/office/drawing/2014/main" id="{79161B7F-496F-40D9-A8A0-8908DC49A9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15852" y="3669407"/>
                <a:ext cx="2938858" cy="40972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000" kern="1200" baseline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800" dirty="0">
                    <a:solidFill>
                      <a:srgbClr val="D2C89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Name</a:t>
                </a:r>
                <a:endParaRPr lang="en-AU" sz="1800" dirty="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8DD7949-3BA2-3D74-783F-0A915A757476}"/>
                </a:ext>
              </a:extLst>
            </p:cNvPr>
            <p:cNvGrpSpPr/>
            <p:nvPr/>
          </p:nvGrpSpPr>
          <p:grpSpPr>
            <a:xfrm>
              <a:off x="7192042" y="4497377"/>
              <a:ext cx="4368955" cy="781014"/>
              <a:chOff x="369882" y="4066368"/>
              <a:chExt cx="4884529" cy="781014"/>
            </a:xfrm>
          </p:grpSpPr>
          <p:sp>
            <p:nvSpPr>
              <p:cNvPr id="13" name="Text Placeholder 4">
                <a:extLst>
                  <a:ext uri="{FF2B5EF4-FFF2-40B4-BE49-F238E27FC236}">
                    <a16:creationId xmlns:a16="http://schemas.microsoft.com/office/drawing/2014/main" id="{D98A21B2-1EBC-CAB3-C2F9-C595AF7635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9882" y="4070378"/>
                <a:ext cx="1945668" cy="40972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000" kern="1200" baseline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1800">
                    <a:solidFill>
                      <a:srgbClr val="D2C89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Supervisors: 	</a:t>
                </a:r>
              </a:p>
            </p:txBody>
          </p:sp>
          <p:sp>
            <p:nvSpPr>
              <p:cNvPr id="14" name="Text Placeholder 2">
                <a:extLst>
                  <a:ext uri="{FF2B5EF4-FFF2-40B4-BE49-F238E27FC236}">
                    <a16:creationId xmlns:a16="http://schemas.microsoft.com/office/drawing/2014/main" id="{6E785E1C-13B9-41FB-7F98-4CA072BA95D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15552" y="4066368"/>
                <a:ext cx="2938859" cy="78101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None/>
                  <a:defRPr sz="2000" kern="1200" baseline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800" dirty="0">
                    <a:solidFill>
                      <a:srgbClr val="D2C89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Name</a:t>
                </a:r>
                <a:endParaRPr lang="en-AU" sz="1800" dirty="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1800" dirty="0">
                    <a:solidFill>
                      <a:srgbClr val="D2C89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Name</a:t>
                </a:r>
                <a:endParaRPr lang="en-AU" sz="1800" dirty="0">
                  <a:solidFill>
                    <a:srgbClr val="D2C89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Date Placeholder 3">
              <a:extLst>
                <a:ext uri="{FF2B5EF4-FFF2-40B4-BE49-F238E27FC236}">
                  <a16:creationId xmlns:a16="http://schemas.microsoft.com/office/drawing/2014/main" id="{AB9597D9-DB04-EE51-888F-AE01E6B29F19}"/>
                </a:ext>
              </a:extLst>
            </p:cNvPr>
            <p:cNvSpPr txBox="1">
              <a:spLocks/>
            </p:cNvSpPr>
            <p:nvPr/>
          </p:nvSpPr>
          <p:spPr>
            <a:xfrm>
              <a:off x="7192041" y="6020677"/>
              <a:ext cx="2743200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rgbClr val="D2C897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/>
                <a:t>Date</a:t>
              </a:r>
              <a:endParaRPr lang="en-US" dirty="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974535D-9517-9CB9-01F7-57BF16E5F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994905" y="5538387"/>
              <a:ext cx="954530" cy="1036515"/>
            </a:xfrm>
            <a:prstGeom prst="rect">
              <a:avLst/>
            </a:prstGeom>
          </p:spPr>
        </p:pic>
        <p:sp>
          <p:nvSpPr>
            <p:cNvPr id="19" name="Text Placeholder 1">
              <a:extLst>
                <a:ext uri="{FF2B5EF4-FFF2-40B4-BE49-F238E27FC236}">
                  <a16:creationId xmlns:a16="http://schemas.microsoft.com/office/drawing/2014/main" id="{B3634CA7-66A1-FF37-F416-0C6C92E9C9BB}"/>
                </a:ext>
              </a:extLst>
            </p:cNvPr>
            <p:cNvSpPr txBox="1">
              <a:spLocks/>
            </p:cNvSpPr>
            <p:nvPr/>
          </p:nvSpPr>
          <p:spPr>
            <a:xfrm>
              <a:off x="6794204" y="701748"/>
              <a:ext cx="5291470" cy="2339164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zh-CN" b="1" dirty="0">
                  <a:solidFill>
                    <a:srgbClr val="D2C897"/>
                  </a:solidFill>
                </a:rPr>
                <a:t>Thesis</a:t>
              </a:r>
              <a:r>
                <a:rPr lang="zh-CN" altLang="en-US" b="1" dirty="0">
                  <a:solidFill>
                    <a:srgbClr val="D2C897"/>
                  </a:solidFill>
                </a:rPr>
                <a:t> </a:t>
              </a:r>
              <a:r>
                <a:rPr lang="en-US" altLang="zh-CN" b="1" dirty="0">
                  <a:solidFill>
                    <a:srgbClr val="D2C897"/>
                  </a:solidFill>
                </a:rPr>
                <a:t>title</a:t>
              </a:r>
              <a:endParaRPr lang="en-US" b="1" dirty="0">
                <a:solidFill>
                  <a:srgbClr val="D2C897"/>
                </a:solidFill>
              </a:endParaRPr>
            </a:p>
          </p:txBody>
        </p:sp>
      </p:grp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D210A63-6E81-450F-5C90-E60B67A172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5168" y="5308628"/>
            <a:ext cx="4959576" cy="1219494"/>
          </a:xfrm>
          <a:prstGeom prst="snip1Rect">
            <a:avLst/>
          </a:prstGeom>
          <a:solidFill>
            <a:srgbClr val="FFF9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highlight>
                  <a:srgbClr val="00FFFF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Stage 3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00FFFF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  <a:highlight>
                  <a:srgbClr val="00FFFF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Final</a:t>
            </a:r>
            <a:r>
              <a:rPr lang="zh-CN" altLang="en-US" sz="2800" b="1" dirty="0">
                <a:solidFill>
                  <a:schemeClr val="tx1"/>
                </a:solidFill>
                <a:highlight>
                  <a:srgbClr val="00FFFF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 </a:t>
            </a:r>
            <a:r>
              <a:rPr lang="en-US" altLang="zh-CN" sz="2800" b="1" dirty="0">
                <a:solidFill>
                  <a:schemeClr val="tx1"/>
                </a:solidFill>
                <a:highlight>
                  <a:srgbClr val="00FFFF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Review</a:t>
            </a:r>
          </a:p>
          <a:p>
            <a:pPr algn="ctr"/>
            <a:r>
              <a:rPr lang="en-US" altLang="zh-CN" sz="2800" b="1" dirty="0">
                <a:highlight>
                  <a:srgbClr val="00FFFF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date</a:t>
            </a:r>
            <a:endParaRPr lang="en-US" sz="2800" b="1" dirty="0">
              <a:solidFill>
                <a:schemeClr val="tx1"/>
              </a:solidFill>
              <a:highlight>
                <a:srgbClr val="00FFFF"/>
              </a:highlight>
              <a:latin typeface="Cavolini" panose="020B0604020202020204" pitchFamily="34" charset="0"/>
              <a:cs typeface="Cavolini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51CD8EE-6792-BC0F-BC30-C4384881D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858950">
            <a:off x="4780846" y="4726664"/>
            <a:ext cx="1482786" cy="14827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73E57B-7594-B800-BBDD-6167CD337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16719">
            <a:off x="134948" y="4695331"/>
            <a:ext cx="1482786" cy="148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1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4B9FB1-CE4B-3149-8058-F52DE9A63F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919962" y="400793"/>
            <a:ext cx="4907089" cy="77471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Table</a:t>
            </a:r>
            <a:r>
              <a:rPr lang="zh-CN" altLang="en-US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 </a:t>
            </a:r>
            <a:r>
              <a:rPr lang="en-US" altLang="zh-CN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of</a:t>
            </a:r>
            <a:r>
              <a:rPr lang="zh-CN" altLang="en-US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 </a:t>
            </a:r>
            <a:r>
              <a:rPr lang="en-US" dirty="0">
                <a:effectLst>
                  <a:outerShdw blurRad="50800" dist="38100" dir="5400000" algn="t" rotWithShape="0">
                    <a:prstClr val="black">
                      <a:alpha val="0"/>
                    </a:prstClr>
                  </a:outerShdw>
                </a:effectLst>
              </a:rPr>
              <a:t>Contents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0A805C-CA5D-CB4D-D7EB-3BA0D4DA9139}"/>
              </a:ext>
            </a:extLst>
          </p:cNvPr>
          <p:cNvSpPr txBox="1"/>
          <p:nvPr/>
        </p:nvSpPr>
        <p:spPr>
          <a:xfrm>
            <a:off x="6268251" y="1006997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  <a:endParaRPr lang="en-US" altLang="zh-CN" sz="1400" b="1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78E94F-1A56-D1BA-1A5A-E781D16783FC}"/>
              </a:ext>
            </a:extLst>
          </p:cNvPr>
          <p:cNvSpPr txBox="1"/>
          <p:nvPr/>
        </p:nvSpPr>
        <p:spPr>
          <a:xfrm>
            <a:off x="6268250" y="1485180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CFD18-DAA8-6713-ED48-EDC4E3B9E606}"/>
              </a:ext>
            </a:extLst>
          </p:cNvPr>
          <p:cNvSpPr txBox="1"/>
          <p:nvPr/>
        </p:nvSpPr>
        <p:spPr>
          <a:xfrm>
            <a:off x="6268249" y="1974938"/>
            <a:ext cx="1400771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E6889-4424-6472-BE22-CF50DB93A81E}"/>
              </a:ext>
            </a:extLst>
          </p:cNvPr>
          <p:cNvSpPr txBox="1"/>
          <p:nvPr/>
        </p:nvSpPr>
        <p:spPr>
          <a:xfrm>
            <a:off x="6268247" y="3249833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D67880-8384-5AA1-31EF-4E7B52CEC002}"/>
              </a:ext>
            </a:extLst>
          </p:cNvPr>
          <p:cNvSpPr txBox="1"/>
          <p:nvPr/>
        </p:nvSpPr>
        <p:spPr>
          <a:xfrm>
            <a:off x="6268246" y="4095390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36E6E6-5FB4-D09F-F84D-B274F834B4AF}"/>
              </a:ext>
            </a:extLst>
          </p:cNvPr>
          <p:cNvSpPr txBox="1"/>
          <p:nvPr/>
        </p:nvSpPr>
        <p:spPr>
          <a:xfrm>
            <a:off x="6268246" y="4963249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A779BD-66ED-7531-B1D3-FC09E51BEA90}"/>
              </a:ext>
            </a:extLst>
          </p:cNvPr>
          <p:cNvSpPr txBox="1"/>
          <p:nvPr/>
        </p:nvSpPr>
        <p:spPr>
          <a:xfrm>
            <a:off x="6268246" y="5785671"/>
            <a:ext cx="1303432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7:</a:t>
            </a: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E4834D-AF88-C544-705B-292E72D6D5C0}"/>
              </a:ext>
            </a:extLst>
          </p:cNvPr>
          <p:cNvSpPr txBox="1"/>
          <p:nvPr/>
        </p:nvSpPr>
        <p:spPr>
          <a:xfrm>
            <a:off x="532859" y="755628"/>
            <a:ext cx="4560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Declaration</a:t>
            </a:r>
          </a:p>
          <a:p>
            <a:pPr algn="just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2B34B1-4C32-DB4A-2663-526D3AB8C0F4}"/>
              </a:ext>
            </a:extLst>
          </p:cNvPr>
          <p:cNvSpPr txBox="1"/>
          <p:nvPr/>
        </p:nvSpPr>
        <p:spPr>
          <a:xfrm>
            <a:off x="532859" y="2729897"/>
            <a:ext cx="4560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/>
              <a:t>I would like</a:t>
            </a:r>
            <a:r>
              <a:rPr lang="zh-CN" altLang="en-US" sz="1200" dirty="0"/>
              <a:t> </a:t>
            </a:r>
            <a:r>
              <a:rPr lang="en-US" altLang="zh-CN" sz="1200" dirty="0"/>
              <a:t>…</a:t>
            </a:r>
            <a:r>
              <a:rPr lang="zh-CN" altLang="en-US" sz="1200" dirty="0"/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91C4A4-5285-AFEF-DAB5-C1E64859FFFF}"/>
              </a:ext>
            </a:extLst>
          </p:cNvPr>
          <p:cNvSpPr txBox="1"/>
          <p:nvPr/>
        </p:nvSpPr>
        <p:spPr>
          <a:xfrm>
            <a:off x="7669020" y="1006996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148884-4F6C-2809-F349-5BB2AFF388D6}"/>
              </a:ext>
            </a:extLst>
          </p:cNvPr>
          <p:cNvSpPr txBox="1"/>
          <p:nvPr/>
        </p:nvSpPr>
        <p:spPr>
          <a:xfrm>
            <a:off x="7669020" y="1485179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D0F21F-FD73-53E5-0D8B-F659C7C6DB15}"/>
              </a:ext>
            </a:extLst>
          </p:cNvPr>
          <p:cNvSpPr txBox="1"/>
          <p:nvPr/>
        </p:nvSpPr>
        <p:spPr>
          <a:xfrm>
            <a:off x="7669020" y="1974937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0B7EF4-5381-7C19-9367-D4063052C298}"/>
              </a:ext>
            </a:extLst>
          </p:cNvPr>
          <p:cNvSpPr txBox="1"/>
          <p:nvPr/>
        </p:nvSpPr>
        <p:spPr>
          <a:xfrm>
            <a:off x="7669020" y="3249833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28786F-0E9C-2E32-2A40-C59852EF25D2}"/>
              </a:ext>
            </a:extLst>
          </p:cNvPr>
          <p:cNvSpPr txBox="1"/>
          <p:nvPr/>
        </p:nvSpPr>
        <p:spPr>
          <a:xfrm>
            <a:off x="7669020" y="4095389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7503E8-F5FA-798B-7907-449453E7976E}"/>
              </a:ext>
            </a:extLst>
          </p:cNvPr>
          <p:cNvSpPr txBox="1"/>
          <p:nvPr/>
        </p:nvSpPr>
        <p:spPr>
          <a:xfrm>
            <a:off x="7669020" y="4963249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80BB8C-7D5C-C0B2-E6C1-65D79BF3C990}"/>
              </a:ext>
            </a:extLst>
          </p:cNvPr>
          <p:cNvSpPr txBox="1"/>
          <p:nvPr/>
        </p:nvSpPr>
        <p:spPr>
          <a:xfrm>
            <a:off x="7669020" y="5785671"/>
            <a:ext cx="4209196" cy="407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36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854CA-64FE-C2F7-34E6-57F5757E2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2371-3FE1-43E3-3C8D-929ED97D8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045" y="1179237"/>
            <a:ext cx="5416297" cy="905497"/>
          </a:xfrm>
        </p:spPr>
        <p:txBody>
          <a:bodyPr/>
          <a:lstStyle/>
          <a:p>
            <a:pPr algn="ctr"/>
            <a:r>
              <a:rPr lang="en-US" altLang="zh-CN" sz="3600"/>
              <a:t>CHAPTER</a:t>
            </a:r>
            <a:r>
              <a:rPr lang="zh-CN" altLang="en-US" sz="3600"/>
              <a:t> </a:t>
            </a:r>
            <a:r>
              <a:rPr lang="en-US" altLang="zh-CN" sz="3600"/>
              <a:t>1</a:t>
            </a:r>
            <a:endParaRPr lang="en-US" sz="3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4A2FA-CDA9-86F1-D76A-4EE021B0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996" y="2000015"/>
            <a:ext cx="5416297" cy="14289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3600" b="1">
                <a:latin typeface="Cavolini" panose="03000502040302020204" pitchFamily="66" charset="0"/>
                <a:cs typeface="Cavolini" panose="03000502040302020204" pitchFamily="66" charset="0"/>
              </a:rPr>
              <a:t>Introduction</a:t>
            </a:r>
          </a:p>
        </p:txBody>
      </p:sp>
      <p:pic>
        <p:nvPicPr>
          <p:cNvPr id="15362" name="Picture 2" descr="Theory Generic color lineal-color icon | Freepik">
            <a:extLst>
              <a:ext uri="{FF2B5EF4-FFF2-40B4-BE49-F238E27FC236}">
                <a16:creationId xmlns:a16="http://schemas.microsoft.com/office/drawing/2014/main" id="{3285BDBC-0314-AAE2-B428-E56254E05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994" y="3429000"/>
            <a:ext cx="2362300" cy="23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145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BBC4C-C891-414B-45C7-426B0C751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4</a:t>
            </a:fld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409A4FE-6D4B-F149-6D7D-E7182EFD5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0099" y="-41345"/>
            <a:ext cx="4441902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/>
              <a:t>Psychological Drivers and Adaptive Conversational Agents for SAVs</a:t>
            </a:r>
            <a:endParaRPr lang="en-US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0126A82B-1CCB-51A0-5A7E-98073427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/>
          <a:p>
            <a:r>
              <a:rPr lang="en-US" sz="1200"/>
              <a:t>CHAPTER 1: Introduction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086B9F-B726-9BCA-6DE8-094FCFDF6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B03DFE-DB32-A42F-8DE0-182F07051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01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D538-1032-7DFD-51E1-E7A300E79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53553-1B15-C8CE-9CE9-7A8EFA5D5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0197" y="1267603"/>
            <a:ext cx="5416297" cy="905497"/>
          </a:xfrm>
        </p:spPr>
        <p:txBody>
          <a:bodyPr/>
          <a:lstStyle/>
          <a:p>
            <a:pPr algn="ctr"/>
            <a:r>
              <a:rPr lang="en-US" altLang="zh-CN" sz="3600"/>
              <a:t>CHAPTER</a:t>
            </a:r>
            <a:r>
              <a:rPr lang="zh-CN" altLang="en-US" sz="3600"/>
              <a:t> </a:t>
            </a:r>
            <a:r>
              <a:rPr lang="en-US" altLang="zh-CN" sz="3600"/>
              <a:t>2</a:t>
            </a:r>
            <a:endParaRPr lang="en-US" sz="3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DE6D7-AFB6-9C4D-E521-47206DA6C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148" y="2088381"/>
            <a:ext cx="5416297" cy="16092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3600" b="1">
                <a:latin typeface="Cavolini" panose="03000502040302020204" pitchFamily="66" charset="0"/>
                <a:cs typeface="Cavolini" panose="03000502040302020204" pitchFamily="66" charset="0"/>
              </a:rPr>
              <a:t>Literature</a:t>
            </a:r>
            <a:r>
              <a:rPr lang="zh-CN" altLang="en-US" sz="3600" b="1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altLang="zh-CN" sz="3600" b="1">
                <a:latin typeface="Cavolini" panose="03000502040302020204" pitchFamily="66" charset="0"/>
                <a:cs typeface="Cavolini" panose="03000502040302020204" pitchFamily="66" charset="0"/>
              </a:rPr>
              <a:t>Review</a:t>
            </a:r>
          </a:p>
        </p:txBody>
      </p:sp>
      <p:pic>
        <p:nvPicPr>
          <p:cNvPr id="16388" name="Picture 4" descr="What is the Purpose of a Literature Review? Exploring its Importance and  Significance in Research">
            <a:extLst>
              <a:ext uri="{FF2B5EF4-FFF2-40B4-BE49-F238E27FC236}">
                <a16:creationId xmlns:a16="http://schemas.microsoft.com/office/drawing/2014/main" id="{64846BB5-B818-CEAF-C026-3F39FC54D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363" y="3162751"/>
            <a:ext cx="3083066" cy="3083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54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89F1-8808-7F68-6E20-7C176B346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C411F0A-4569-EF37-C936-16133D5CD3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/>
          <a:p>
            <a:r>
              <a:rPr lang="en-US" sz="1200"/>
              <a:t>CHAPTER </a:t>
            </a:r>
            <a:r>
              <a:rPr lang="en-US" altLang="zh-CN" sz="1200"/>
              <a:t>2</a:t>
            </a:r>
            <a:r>
              <a:rPr lang="en-US" sz="1200"/>
              <a:t>: </a:t>
            </a:r>
            <a:r>
              <a:rPr lang="en-US" altLang="zh-CN" sz="1200"/>
              <a:t>Literature</a:t>
            </a:r>
            <a:r>
              <a:rPr lang="zh-CN" altLang="en-US" sz="1200"/>
              <a:t> </a:t>
            </a:r>
            <a:r>
              <a:rPr lang="en-US" altLang="zh-CN" sz="1200"/>
              <a:t>Review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684F4D3-A65B-F610-F782-2FD2B7253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0099" y="-41345"/>
            <a:ext cx="4441902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/>
              <a:t>title</a:t>
            </a:r>
            <a:endParaRPr lang="en-US" dirty="0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5A2AA507-9A8A-C459-2DE1-8CB85FD8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6</a:t>
            </a:fld>
            <a:endParaRPr lang="en-US"/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8DD5CBF9-5F0A-4A2A-9D6F-F8E1F7F82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8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46D25-E338-2886-FBC8-D3C8BF37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013" y="931323"/>
            <a:ext cx="5416297" cy="905497"/>
          </a:xfrm>
        </p:spPr>
        <p:txBody>
          <a:bodyPr/>
          <a:lstStyle/>
          <a:p>
            <a:pPr algn="ctr"/>
            <a:r>
              <a:rPr lang="en-US" altLang="zh-CN" sz="3600"/>
              <a:t>CHAPTER</a:t>
            </a:r>
            <a:r>
              <a:rPr lang="zh-CN" altLang="en-US" sz="3600"/>
              <a:t> </a:t>
            </a:r>
            <a:r>
              <a:rPr lang="en-US" altLang="zh-CN" sz="3600"/>
              <a:t>3</a:t>
            </a:r>
            <a:endParaRPr lang="en-US" sz="3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12547-6C8D-FEE5-E3A5-11EBE926E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7014" y="1790738"/>
            <a:ext cx="5713370" cy="46627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latin typeface="Cavolini" panose="03000502040302020204" pitchFamily="66" charset="0"/>
                <a:cs typeface="Cavolini" panose="03000502040302020204" pitchFamily="66" charset="0"/>
              </a:rPr>
              <a:t>Chapter</a:t>
            </a:r>
            <a:r>
              <a:rPr lang="zh-CN" altLang="en-US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altLang="zh-CN" b="1" dirty="0">
                <a:latin typeface="Cavolini" panose="03000502040302020204" pitchFamily="66" charset="0"/>
                <a:cs typeface="Cavolini" panose="03000502040302020204" pitchFamily="66" charset="0"/>
              </a:rPr>
              <a:t>title</a:t>
            </a:r>
            <a:r>
              <a:rPr lang="zh-CN" altLang="en-US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endParaRPr lang="en-US" altLang="zh-CN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105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146DC-10D4-27EB-633A-D68E9FF32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D5D26837-AB4F-5619-A94A-D38FA1745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>
                <a:latin typeface="Arial Narrow" panose="020B0606020202030204" pitchFamily="34" charset="0"/>
                <a:cs typeface="Times New Roman" panose="02020603050405020304" pitchFamily="18" charset="0"/>
              </a:rPr>
              <a:t>title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1D688-F06B-159E-30CD-BDE8ED70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0B112D-02A2-E219-5B00-9EC7D29A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28" y="461821"/>
            <a:ext cx="5416297" cy="905497"/>
          </a:xfrm>
        </p:spPr>
        <p:txBody>
          <a:bodyPr/>
          <a:lstStyle/>
          <a:p>
            <a:r>
              <a:rPr lang="en-US" altLang="zh-CN" dirty="0"/>
              <a:t>..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6073D529-EA44-89E0-6550-3AF1993B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/>
          <a:p>
            <a:r>
              <a:rPr lang="en-US" sz="1200" dirty="0"/>
              <a:t>CHAPTER </a:t>
            </a:r>
            <a:r>
              <a:rPr lang="en-US" altLang="zh-CN" sz="1200" dirty="0"/>
              <a:t>3</a:t>
            </a:r>
            <a:r>
              <a:rPr lang="en-US" sz="1200" dirty="0"/>
              <a:t>:</a:t>
            </a:r>
            <a:r>
              <a:rPr lang="zh-CN" altLang="en-US" sz="1200" dirty="0"/>
              <a:t> </a:t>
            </a:r>
            <a:r>
              <a:rPr lang="en-US" altLang="zh-CN" sz="1200" dirty="0"/>
              <a:t>chapter</a:t>
            </a:r>
            <a:r>
              <a:rPr lang="zh-CN" altLang="en-US" sz="1200" dirty="0"/>
              <a:t> </a:t>
            </a:r>
            <a:r>
              <a:rPr lang="en-US" altLang="zh-CN" sz="1200" dirty="0"/>
              <a:t>title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19BA26-7A7C-E3AD-07D9-863BA201D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94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39D7-FF31-65D8-FC69-AA7D44EC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FC8BF-3837-E124-DB86-A7F6B7BEF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771" y="866997"/>
            <a:ext cx="5416297" cy="905497"/>
          </a:xfrm>
        </p:spPr>
        <p:txBody>
          <a:bodyPr/>
          <a:lstStyle/>
          <a:p>
            <a:pPr algn="ctr"/>
            <a:r>
              <a:rPr lang="en-US" altLang="zh-CN" sz="3600"/>
              <a:t>CHAPTER</a:t>
            </a:r>
            <a:r>
              <a:rPr lang="zh-CN" altLang="en-US"/>
              <a:t> </a:t>
            </a:r>
            <a:r>
              <a:rPr lang="en-US" altLang="zh-CN"/>
              <a:t>4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3A84D0-2630-FED4-F065-D04489E78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771" y="1829369"/>
            <a:ext cx="5416297" cy="235024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b="1" dirty="0">
                <a:latin typeface="Cavolini" panose="03000502040302020204" pitchFamily="66" charset="0"/>
                <a:cs typeface="Cavolini" panose="03000502040302020204" pitchFamily="66" charset="0"/>
              </a:rPr>
              <a:t>Chapter</a:t>
            </a:r>
            <a:r>
              <a:rPr lang="zh-CN" altLang="en-US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altLang="zh-CN" b="1" dirty="0">
                <a:latin typeface="Cavolini" panose="03000502040302020204" pitchFamily="66" charset="0"/>
                <a:cs typeface="Cavolini" panose="03000502040302020204" pitchFamily="66" charset="0"/>
              </a:rPr>
              <a:t>title</a:t>
            </a:r>
            <a:endParaRPr lang="en-US" altLang="zh-CN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241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77383A-D206-D437-8C72-218C47F72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/>
              <a:t>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E1DD10-165E-2815-BB01-CD642B100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10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5AFC9-73F2-06FF-7AA5-10923BC4D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200" dirty="0"/>
              <a:t>CHAPTER </a:t>
            </a:r>
            <a:r>
              <a:rPr lang="en-US" altLang="zh-CN" sz="1200" dirty="0"/>
              <a:t>4</a:t>
            </a:r>
            <a:r>
              <a:rPr lang="en-US" sz="1200" dirty="0"/>
              <a:t>: </a:t>
            </a:r>
            <a:r>
              <a:rPr lang="en-US" altLang="zh-CN" sz="1200" dirty="0"/>
              <a:t>chapter</a:t>
            </a:r>
            <a:r>
              <a:rPr lang="zh-CN" altLang="en-US" sz="1200" dirty="0"/>
              <a:t> </a:t>
            </a:r>
            <a:r>
              <a:rPr lang="en-US" altLang="zh-CN" sz="1200" dirty="0"/>
              <a:t>title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A270D15-CAA9-CB99-6E68-75F33418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8F4D67-EB35-1C5D-8FD5-962CE56ED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392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3BFF6-AC50-8C04-72FE-5EB369DBC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68FD7-6246-5E61-AD38-A2D092483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7318" y="1253291"/>
            <a:ext cx="5416297" cy="905497"/>
          </a:xfrm>
        </p:spPr>
        <p:txBody>
          <a:bodyPr/>
          <a:lstStyle/>
          <a:p>
            <a:pPr algn="ctr"/>
            <a:r>
              <a:rPr lang="en-US" altLang="zh-CN" sz="3600"/>
              <a:t>CHAPTER</a:t>
            </a:r>
            <a:r>
              <a:rPr lang="zh-CN" altLang="en-US" sz="3600"/>
              <a:t> </a:t>
            </a:r>
            <a:r>
              <a:rPr lang="en-US" altLang="zh-CN" sz="3600"/>
              <a:t>5</a:t>
            </a:r>
            <a:endParaRPr lang="en-US" sz="3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D4AD7C-0411-ED36-8062-13F6D591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9269" y="2112706"/>
            <a:ext cx="5416297" cy="4662755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b="1" dirty="0">
                <a:latin typeface="Cavolini" panose="03000502040302020204" pitchFamily="66" charset="0"/>
                <a:cs typeface="Cavolini" panose="03000502040302020204" pitchFamily="66" charset="0"/>
              </a:rPr>
              <a:t>Chapter</a:t>
            </a:r>
            <a:r>
              <a:rPr lang="zh-CN" altLang="en-US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altLang="zh-CN" b="1" dirty="0">
                <a:latin typeface="Cavolini" panose="03000502040302020204" pitchFamily="66" charset="0"/>
                <a:cs typeface="Cavolini" panose="03000502040302020204" pitchFamily="66" charset="0"/>
              </a:rPr>
              <a:t>title</a:t>
            </a:r>
            <a:endParaRPr lang="en-US" altLang="zh-CN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717021-AF87-224F-9445-F24B2369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57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2A662-DCFA-2CED-0190-0ED304BBF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942B4-D821-480A-F023-C747473D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/>
              <a:t>title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1A330-CE21-F25D-6736-1E293DD5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12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6C6274A-9F37-E38D-52AD-2907C98D5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/>
          <a:p>
            <a:r>
              <a:rPr lang="en-US" sz="1200" dirty="0"/>
              <a:t>CHAPTER 5: </a:t>
            </a:r>
            <a:r>
              <a:rPr lang="en-US" altLang="zh-CN" sz="1200" dirty="0"/>
              <a:t>chapter</a:t>
            </a:r>
            <a:r>
              <a:rPr lang="zh-CN" altLang="en-US" sz="1200" dirty="0"/>
              <a:t> </a:t>
            </a:r>
            <a:r>
              <a:rPr lang="en-US" altLang="zh-CN" sz="1200" dirty="0"/>
              <a:t>title</a:t>
            </a:r>
            <a:endParaRPr lang="en-US" dirty="0"/>
          </a:p>
        </p:txBody>
      </p:sp>
      <p:sp>
        <p:nvSpPr>
          <p:cNvPr id="28" name="Title 6">
            <a:extLst>
              <a:ext uri="{FF2B5EF4-FFF2-40B4-BE49-F238E27FC236}">
                <a16:creationId xmlns:a16="http://schemas.microsoft.com/office/drawing/2014/main" id="{88C21869-4BFF-3092-C54F-C9D302E30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28" y="429469"/>
            <a:ext cx="5416297" cy="679830"/>
          </a:xfrm>
        </p:spPr>
        <p:txBody>
          <a:bodyPr/>
          <a:lstStyle/>
          <a:p>
            <a:r>
              <a:rPr lang="en-US" sz="2000" dirty="0"/>
              <a:t>Let’s dig deeper into the data collected from </a:t>
            </a:r>
            <a:r>
              <a:rPr lang="en-US" sz="1800" i="1" dirty="0">
                <a:solidFill>
                  <a:schemeClr val="accent2"/>
                </a:solidFill>
              </a:rPr>
              <a:t>Chapter 4 </a:t>
            </a:r>
            <a:endParaRPr lang="en-US" sz="2000" i="1" dirty="0">
              <a:solidFill>
                <a:schemeClr val="accent2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B77F000-4BC5-9F3B-A814-988CFCA1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213" y="1561453"/>
            <a:ext cx="5416297" cy="466275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317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541A2-E0FA-10A6-0830-02C2D971C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4F76-1329-5295-17AA-205DED428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8" y="1386477"/>
            <a:ext cx="5416297" cy="905497"/>
          </a:xfrm>
        </p:spPr>
        <p:txBody>
          <a:bodyPr/>
          <a:lstStyle/>
          <a:p>
            <a:pPr algn="ctr"/>
            <a:r>
              <a:rPr lang="en-US" altLang="zh-CN" sz="3600"/>
              <a:t>CHAPTER</a:t>
            </a:r>
            <a:r>
              <a:rPr lang="zh-CN" altLang="en-US" sz="3600"/>
              <a:t> </a:t>
            </a:r>
            <a:r>
              <a:rPr lang="en-US" altLang="zh-CN" sz="3600"/>
              <a:t>6</a:t>
            </a:r>
            <a:endParaRPr lang="en-US" sz="3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8AE17-BA3E-9CEF-913E-02F160437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3359" y="2207255"/>
            <a:ext cx="5416297" cy="12217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Chapter</a:t>
            </a:r>
            <a:r>
              <a:rPr lang="zh-CN" altLang="en-US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altLang="zh-CN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93633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82A13-843B-C533-1BBB-E54F1CFAC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>
                <a:latin typeface="Arial Narrow" panose="020B0606020202030204" pitchFamily="34" charset="0"/>
                <a:cs typeface="Times New Roman" panose="02020603050405020304" pitchFamily="18" charset="0"/>
              </a:rPr>
              <a:t>title</a:t>
            </a:r>
            <a:endParaRPr lang="en-A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B94E77-AD21-3A98-29EF-98B89149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048BD9-9B63-D49F-32E5-C7880F56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text</a:t>
            </a:r>
            <a:endParaRPr lang="en-US" dirty="0"/>
          </a:p>
        </p:txBody>
      </p:sp>
      <p:sp>
        <p:nvSpPr>
          <p:cNvPr id="33802" name="Date Placeholder 3">
            <a:extLst>
              <a:ext uri="{FF2B5EF4-FFF2-40B4-BE49-F238E27FC236}">
                <a16:creationId xmlns:a16="http://schemas.microsoft.com/office/drawing/2014/main" id="{DC60ADC7-84A8-15FA-BC14-1C7F591D1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/>
          <a:p>
            <a:r>
              <a:rPr lang="en-US" sz="1200" dirty="0"/>
              <a:t>CHAPTER 6: </a:t>
            </a:r>
            <a:r>
              <a:rPr lang="en-US" altLang="zh-CN" sz="1200" dirty="0"/>
              <a:t>chapter</a:t>
            </a:r>
            <a:r>
              <a:rPr lang="zh-CN" altLang="en-US" sz="1200" dirty="0"/>
              <a:t> </a:t>
            </a:r>
            <a:r>
              <a:rPr lang="en-US" altLang="zh-CN" sz="1200" dirty="0"/>
              <a:t>title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7E2625-2BDB-87FB-6784-DEE551F46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84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26340-20BF-8F3E-EB9E-6B96630B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23145-61F9-18AD-393D-7049D0E82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8" y="1386477"/>
            <a:ext cx="5416297" cy="905497"/>
          </a:xfrm>
        </p:spPr>
        <p:txBody>
          <a:bodyPr/>
          <a:lstStyle/>
          <a:p>
            <a:pPr algn="ctr"/>
            <a:r>
              <a:rPr lang="en-US" altLang="zh-CN" sz="3600"/>
              <a:t>CHAPTER</a:t>
            </a:r>
            <a:r>
              <a:rPr lang="zh-CN" altLang="en-US" sz="3600"/>
              <a:t> </a:t>
            </a:r>
            <a:r>
              <a:rPr lang="en-US" altLang="zh-CN" sz="3600"/>
              <a:t>7</a:t>
            </a:r>
            <a:endParaRPr lang="en-US" sz="3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E77F72-4372-4A26-8105-8FCF131AE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3359" y="2207255"/>
            <a:ext cx="5416297" cy="12217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2800" b="1">
                <a:latin typeface="Cavolini" panose="03000502040302020204" pitchFamily="66" charset="0"/>
                <a:cs typeface="Cavolini" panose="03000502040302020204" pitchFamily="66" charset="0"/>
              </a:rPr>
              <a:t>Summary and Contribution</a:t>
            </a: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E6CB9E04-BE7D-5E46-25D0-A645886AB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371406" y="3429000"/>
            <a:ext cx="3620201" cy="289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184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C1C6D-E7A1-EEBA-C5C1-271A463AF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2C93069-D4B3-5144-7BB3-59E83E197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16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7FFBE9-5B71-0669-C62D-4E60DB4FE9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13943" y="1180619"/>
            <a:ext cx="5416297" cy="829884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b="1" i="1" dirty="0"/>
              <a:t>Chapter 1</a:t>
            </a:r>
            <a:r>
              <a:rPr lang="en-US" sz="1800" i="1" dirty="0"/>
              <a:t>: Introduction</a:t>
            </a:r>
          </a:p>
          <a:p>
            <a:pPr>
              <a:lnSpc>
                <a:spcPct val="120000"/>
              </a:lnSpc>
            </a:pPr>
            <a:r>
              <a:rPr lang="en-US" sz="1800" b="1" i="1" dirty="0"/>
              <a:t>Chapter 2</a:t>
            </a:r>
            <a:r>
              <a:rPr lang="en-US" sz="1800" i="1" dirty="0"/>
              <a:t>: </a:t>
            </a:r>
            <a:r>
              <a:rPr lang="en-US" altLang="zh-CN" sz="1800" i="1" dirty="0"/>
              <a:t>L</a:t>
            </a:r>
            <a:r>
              <a:rPr lang="en-US" sz="1800" i="1" dirty="0"/>
              <a:t>iterature review</a:t>
            </a:r>
          </a:p>
          <a:p>
            <a:pPr>
              <a:lnSpc>
                <a:spcPct val="120000"/>
              </a:lnSpc>
              <a:tabLst>
                <a:tab pos="1704975" algn="l"/>
              </a:tabLst>
            </a:pPr>
            <a:r>
              <a:rPr lang="en-US" sz="1800" b="1" i="1" dirty="0"/>
              <a:t>Chapter 3</a:t>
            </a:r>
            <a:r>
              <a:rPr lang="en-US" sz="1800" i="1" dirty="0"/>
              <a:t>: </a:t>
            </a:r>
            <a:r>
              <a:rPr lang="en-US" altLang="zh-CN" sz="1800" i="1" dirty="0"/>
              <a:t>chapter</a:t>
            </a:r>
            <a:r>
              <a:rPr lang="zh-CN" altLang="en-US" sz="1800" i="1" dirty="0"/>
              <a:t> </a:t>
            </a:r>
            <a:r>
              <a:rPr lang="en-US" altLang="zh-CN" sz="1800" i="1" dirty="0"/>
              <a:t>title</a:t>
            </a:r>
            <a:endParaRPr lang="en-US" sz="1800" i="1" dirty="0"/>
          </a:p>
          <a:p>
            <a:pPr>
              <a:lnSpc>
                <a:spcPct val="120000"/>
              </a:lnSpc>
              <a:tabLst>
                <a:tab pos="1704975" algn="l"/>
              </a:tabLst>
            </a:pPr>
            <a:endParaRPr lang="en-AU" sz="1800" b="1" i="1" dirty="0"/>
          </a:p>
          <a:p>
            <a:pPr>
              <a:lnSpc>
                <a:spcPct val="120000"/>
              </a:lnSpc>
              <a:tabLst>
                <a:tab pos="1704975" algn="l"/>
              </a:tabLst>
            </a:pPr>
            <a:endParaRPr lang="en-AU" sz="1800" b="1" i="1" dirty="0"/>
          </a:p>
          <a:p>
            <a:pPr>
              <a:lnSpc>
                <a:spcPct val="120000"/>
              </a:lnSpc>
              <a:tabLst>
                <a:tab pos="1704975" algn="l"/>
              </a:tabLst>
            </a:pPr>
            <a:r>
              <a:rPr lang="en-AU" sz="1800" b="1" i="1" dirty="0"/>
              <a:t>Chapter </a:t>
            </a:r>
            <a:r>
              <a:rPr lang="en-US" altLang="zh-CN" sz="1800" b="1" i="1" dirty="0"/>
              <a:t>4</a:t>
            </a:r>
            <a:r>
              <a:rPr lang="en-AU" sz="1800" i="1" dirty="0"/>
              <a:t>:</a:t>
            </a:r>
            <a:r>
              <a:rPr lang="zh-CN" altLang="en-US" sz="1800" i="1" dirty="0"/>
              <a:t> </a:t>
            </a:r>
            <a:r>
              <a:rPr lang="en-US" altLang="zh-CN" sz="1800" i="1" dirty="0"/>
              <a:t>…</a:t>
            </a:r>
            <a:endParaRPr lang="en-AU" sz="1800" i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88D6CB-1E1D-3819-924D-F6EA57B84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43" y="472733"/>
            <a:ext cx="5416297" cy="905497"/>
          </a:xfrm>
        </p:spPr>
        <p:txBody>
          <a:bodyPr/>
          <a:lstStyle/>
          <a:p>
            <a:r>
              <a:rPr lang="en-AU" sz="2400"/>
              <a:t>Research Outputs Communications</a:t>
            </a:r>
          </a:p>
        </p:txBody>
      </p:sp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B80F5B18-FCBB-F791-C508-50B325432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/>
          <a:p>
            <a:r>
              <a:rPr lang="en-US" sz="1200"/>
              <a:t>CHAPTER </a:t>
            </a:r>
            <a:r>
              <a:rPr lang="en-US" altLang="zh-CN" sz="1200"/>
              <a:t>7</a:t>
            </a:r>
            <a:r>
              <a:rPr lang="en-US" sz="1200"/>
              <a:t>: </a:t>
            </a:r>
            <a:r>
              <a:rPr lang="en-US" altLang="zh-CN" sz="1200"/>
              <a:t>Conclusion</a:t>
            </a:r>
            <a:r>
              <a:rPr lang="en-US" sz="1200"/>
              <a:t> </a:t>
            </a:r>
          </a:p>
        </p:txBody>
      </p:sp>
      <p:sp>
        <p:nvSpPr>
          <p:cNvPr id="3115" name="Footer Placeholder 4">
            <a:extLst>
              <a:ext uri="{FF2B5EF4-FFF2-40B4-BE49-F238E27FC236}">
                <a16:creationId xmlns:a16="http://schemas.microsoft.com/office/drawing/2014/main" id="{5D42567E-6213-CCD3-267A-70EF53D7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0099" y="-41345"/>
            <a:ext cx="4441902" cy="365125"/>
          </a:xfrm>
        </p:spPr>
        <p:txBody>
          <a:bodyPr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/>
              <a:t>title</a:t>
            </a:r>
            <a:endParaRPr lang="en-US" dirty="0"/>
          </a:p>
        </p:txBody>
      </p:sp>
      <p:grpSp>
        <p:nvGrpSpPr>
          <p:cNvPr id="3180" name="Group 3179">
            <a:extLst>
              <a:ext uri="{FF2B5EF4-FFF2-40B4-BE49-F238E27FC236}">
                <a16:creationId xmlns:a16="http://schemas.microsoft.com/office/drawing/2014/main" id="{41E94CCD-6EBA-37A1-5AFA-C178D0DD0C65}"/>
              </a:ext>
            </a:extLst>
          </p:cNvPr>
          <p:cNvGrpSpPr/>
          <p:nvPr/>
        </p:nvGrpSpPr>
        <p:grpSpPr>
          <a:xfrm>
            <a:off x="191969" y="2119986"/>
            <a:ext cx="379410" cy="2454301"/>
            <a:chOff x="191969" y="2119986"/>
            <a:chExt cx="379410" cy="2454301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D5B41898-F31F-5363-A747-A83F18C577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t="625" b="625"/>
            <a:stretch/>
          </p:blipFill>
          <p:spPr bwMode="auto">
            <a:xfrm>
              <a:off x="191969" y="2119986"/>
              <a:ext cx="358444" cy="365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7AF2F4C-64BE-7EF3-9201-5D731B37F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t="625" b="625"/>
            <a:stretch/>
          </p:blipFill>
          <p:spPr bwMode="auto">
            <a:xfrm>
              <a:off x="212935" y="3189366"/>
              <a:ext cx="358444" cy="365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CB910A74-7F10-2BFC-B523-EDD5FF5FE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 t="625" b="625"/>
            <a:stretch/>
          </p:blipFill>
          <p:spPr bwMode="auto">
            <a:xfrm>
              <a:off x="209631" y="4208527"/>
              <a:ext cx="358444" cy="365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Picture 4" descr="Sixty Percentage Circle Icon Vector 60 Stock Vector (Royalty Free)  501601366 | Shutterstock">
            <a:extLst>
              <a:ext uri="{FF2B5EF4-FFF2-40B4-BE49-F238E27FC236}">
                <a16:creationId xmlns:a16="http://schemas.microsoft.com/office/drawing/2014/main" id="{3D5C467A-6D0B-E78B-6032-0C6852F4BA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7" t="10702" r="13817" b="17039"/>
          <a:stretch>
            <a:fillRect/>
          </a:stretch>
        </p:blipFill>
        <p:spPr bwMode="auto">
          <a:xfrm>
            <a:off x="194538" y="4928230"/>
            <a:ext cx="355875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81" name="Group 3180">
            <a:extLst>
              <a:ext uri="{FF2B5EF4-FFF2-40B4-BE49-F238E27FC236}">
                <a16:creationId xmlns:a16="http://schemas.microsoft.com/office/drawing/2014/main" id="{FF814CD0-607E-DBD4-6EAD-B24D3CB90B3B}"/>
              </a:ext>
            </a:extLst>
          </p:cNvPr>
          <p:cNvGrpSpPr/>
          <p:nvPr/>
        </p:nvGrpSpPr>
        <p:grpSpPr>
          <a:xfrm>
            <a:off x="190484" y="1218497"/>
            <a:ext cx="374593" cy="5065799"/>
            <a:chOff x="190484" y="1218497"/>
            <a:chExt cx="374593" cy="506579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8BB1B8E-6CBC-5767-0B3D-4332B0E3F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317" y="1218497"/>
              <a:ext cx="365760" cy="36576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FB8FED97-4BD8-6FE0-45A5-4EB9DC34F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0484" y="5918536"/>
              <a:ext cx="365760" cy="36576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494D394-2077-3496-4ACE-1C11E0B75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90484" y="1661563"/>
              <a:ext cx="365760" cy="353568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A66296C-CA55-635E-39C1-7A5425D6C6C3}"/>
              </a:ext>
            </a:extLst>
          </p:cNvPr>
          <p:cNvGrpSpPr/>
          <p:nvPr/>
        </p:nvGrpSpPr>
        <p:grpSpPr>
          <a:xfrm>
            <a:off x="6096000" y="588394"/>
            <a:ext cx="6095999" cy="6269606"/>
            <a:chOff x="6096000" y="588394"/>
            <a:chExt cx="6095999" cy="6269606"/>
          </a:xfrm>
        </p:grpSpPr>
        <p:pic>
          <p:nvPicPr>
            <p:cNvPr id="26" name="Picture 25" descr="A long shot of a road&#10;&#10;AI-generated content may be incorrect.">
              <a:extLst>
                <a:ext uri="{FF2B5EF4-FFF2-40B4-BE49-F238E27FC236}">
                  <a16:creationId xmlns:a16="http://schemas.microsoft.com/office/drawing/2014/main" id="{DC2F55DB-0F2D-42BF-E3D4-DCF7F6621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769"/>
            <a:stretch>
              <a:fillRect/>
            </a:stretch>
          </p:blipFill>
          <p:spPr>
            <a:xfrm>
              <a:off x="6096000" y="588394"/>
              <a:ext cx="6095999" cy="6269606"/>
            </a:xfrm>
            <a:prstGeom prst="rect">
              <a:avLst/>
            </a:prstGeom>
          </p:spPr>
        </p:pic>
        <p:pic>
          <p:nvPicPr>
            <p:cNvPr id="29" name="Picture 8" descr="Flag - Free flags icons">
              <a:extLst>
                <a:ext uri="{FF2B5EF4-FFF2-40B4-BE49-F238E27FC236}">
                  <a16:creationId xmlns:a16="http://schemas.microsoft.com/office/drawing/2014/main" id="{0D992151-5458-A425-D62F-459F824C5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132646" y="1822099"/>
              <a:ext cx="1375508" cy="13755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0" descr="Download Free Dissertation Icons in PNG &amp; SVG">
              <a:extLst>
                <a:ext uri="{FF2B5EF4-FFF2-40B4-BE49-F238E27FC236}">
                  <a16:creationId xmlns:a16="http://schemas.microsoft.com/office/drawing/2014/main" id="{F8B88A2E-BBF7-91B7-AC11-FF5B602FA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5708" y="1477664"/>
              <a:ext cx="1076291" cy="1076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0FD69DF-3CB6-8D2D-CB04-C140B13975E3}"/>
                </a:ext>
              </a:extLst>
            </p:cNvPr>
            <p:cNvSpPr txBox="1"/>
            <p:nvPr/>
          </p:nvSpPr>
          <p:spPr>
            <a:xfrm>
              <a:off x="10142696" y="1602081"/>
              <a:ext cx="1172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latin typeface="Arial" panose="020B0604020202020204" pitchFamily="34" charset="0"/>
                  <a:cs typeface="Arial" panose="020B0604020202020204" pitchFamily="34" charset="0"/>
                </a:rPr>
                <a:t>Feb 2026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FDF1B61-9CFD-AA15-3411-26EC9EE1E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961" b="89844" l="8691" r="93164">
                          <a14:foregroundMark x1="9180" y1="49609" x2="8789" y2="56348"/>
                          <a14:foregroundMark x1="89355" y1="38184" x2="93164" y2="43652"/>
                          <a14:foregroundMark x1="55176" y1="28320" x2="63867" y2="29297"/>
                          <a14:foregroundMark x1="59375" y1="28223" x2="51855" y2="29492"/>
                          <a14:backgroundMark x1="10645" y1="70215" x2="26074" y2="75586"/>
                          <a14:backgroundMark x1="18945" y1="72852" x2="27246" y2="75391"/>
                          <a14:backgroundMark x1="27246" y1="75391" x2="28418" y2="75391"/>
                          <a14:backgroundMark x1="17676" y1="71680" x2="32520" y2="74414"/>
                          <a14:backgroundMark x1="35938" y1="74316" x2="41602" y2="75684"/>
                          <a14:backgroundMark x1="40430" y1="74121" x2="45605" y2="76465"/>
                          <a14:backgroundMark x1="57227" y1="72461" x2="62598" y2="66797"/>
                          <a14:backgroundMark x1="62598" y1="66797" x2="76465" y2="60449"/>
                          <a14:backgroundMark x1="76465" y1="60449" x2="81543" y2="6132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100890" flipH="1">
              <a:off x="8998223" y="3744838"/>
              <a:ext cx="1426179" cy="1426179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3024A7A-3FC0-FACC-1E8B-1E52854C282E}"/>
              </a:ext>
            </a:extLst>
          </p:cNvPr>
          <p:cNvGrpSpPr/>
          <p:nvPr/>
        </p:nvGrpSpPr>
        <p:grpSpPr>
          <a:xfrm>
            <a:off x="6126219" y="1726317"/>
            <a:ext cx="2949507" cy="4400506"/>
            <a:chOff x="6126219" y="1726317"/>
            <a:chExt cx="2949507" cy="440050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4100E7F-1299-4316-5ED0-996F8EF42E22}"/>
                </a:ext>
              </a:extLst>
            </p:cNvPr>
            <p:cNvGrpSpPr/>
            <p:nvPr/>
          </p:nvGrpSpPr>
          <p:grpSpPr>
            <a:xfrm>
              <a:off x="7660431" y="4881843"/>
              <a:ext cx="1415295" cy="1244980"/>
              <a:chOff x="6574930" y="4960290"/>
              <a:chExt cx="1415295" cy="124498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65CD94C-D238-A3D8-2B2A-BF7772A1C040}"/>
                  </a:ext>
                </a:extLst>
              </p:cNvPr>
              <p:cNvGrpSpPr/>
              <p:nvPr/>
            </p:nvGrpSpPr>
            <p:grpSpPr>
              <a:xfrm>
                <a:off x="6574930" y="5323114"/>
                <a:ext cx="1415295" cy="882156"/>
                <a:chOff x="6574927" y="5323114"/>
                <a:chExt cx="1415295" cy="882156"/>
              </a:xfrm>
            </p:grpSpPr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F06B6F3E-D8B0-6089-C655-6C5D4925E8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84940" y="5609909"/>
                  <a:ext cx="0" cy="595361"/>
                </a:xfrm>
                <a:prstGeom prst="line">
                  <a:avLst/>
                </a:prstGeom>
                <a:ln w="25400">
                  <a:solidFill>
                    <a:srgbClr val="3AAB3D"/>
                  </a:solidFill>
                  <a:head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04B7764B-E6A4-8E60-7003-FE0C5346C62B}"/>
                    </a:ext>
                  </a:extLst>
                </p:cNvPr>
                <p:cNvSpPr/>
                <p:nvPr/>
              </p:nvSpPr>
              <p:spPr>
                <a:xfrm flipH="1">
                  <a:off x="6574927" y="5323114"/>
                  <a:ext cx="1415295" cy="286795"/>
                </a:xfrm>
                <a:custGeom>
                  <a:avLst/>
                  <a:gdLst>
                    <a:gd name="csX0" fmla="*/ 0 w 1415295"/>
                    <a:gd name="csY0" fmla="*/ 0 h 286795"/>
                    <a:gd name="csX1" fmla="*/ 500071 w 1415295"/>
                    <a:gd name="csY1" fmla="*/ 0 h 286795"/>
                    <a:gd name="csX2" fmla="*/ 985989 w 1415295"/>
                    <a:gd name="csY2" fmla="*/ 0 h 286795"/>
                    <a:gd name="csX3" fmla="*/ 1415295 w 1415295"/>
                    <a:gd name="csY3" fmla="*/ 0 h 286795"/>
                    <a:gd name="csX4" fmla="*/ 1415295 w 1415295"/>
                    <a:gd name="csY4" fmla="*/ 286795 h 286795"/>
                    <a:gd name="csX5" fmla="*/ 971836 w 1415295"/>
                    <a:gd name="csY5" fmla="*/ 286795 h 286795"/>
                    <a:gd name="csX6" fmla="*/ 500071 w 1415295"/>
                    <a:gd name="csY6" fmla="*/ 286795 h 286795"/>
                    <a:gd name="csX7" fmla="*/ 0 w 1415295"/>
                    <a:gd name="csY7" fmla="*/ 286795 h 286795"/>
                    <a:gd name="csX8" fmla="*/ 0 w 1415295"/>
                    <a:gd name="csY8" fmla="*/ 0 h 2867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1415295" h="286795" fill="none" extrusionOk="0">
                      <a:moveTo>
                        <a:pt x="0" y="0"/>
                      </a:moveTo>
                      <a:cubicBezTo>
                        <a:pt x="236064" y="-9360"/>
                        <a:pt x="328028" y="23736"/>
                        <a:pt x="500071" y="0"/>
                      </a:cubicBezTo>
                      <a:cubicBezTo>
                        <a:pt x="672114" y="-23736"/>
                        <a:pt x="853506" y="7341"/>
                        <a:pt x="985989" y="0"/>
                      </a:cubicBezTo>
                      <a:cubicBezTo>
                        <a:pt x="1118472" y="-7341"/>
                        <a:pt x="1242120" y="-7532"/>
                        <a:pt x="1415295" y="0"/>
                      </a:cubicBezTo>
                      <a:cubicBezTo>
                        <a:pt x="1410113" y="99764"/>
                        <a:pt x="1401606" y="210858"/>
                        <a:pt x="1415295" y="286795"/>
                      </a:cubicBezTo>
                      <a:cubicBezTo>
                        <a:pt x="1298571" y="308031"/>
                        <a:pt x="1151083" y="275715"/>
                        <a:pt x="971836" y="286795"/>
                      </a:cubicBezTo>
                      <a:cubicBezTo>
                        <a:pt x="792589" y="297875"/>
                        <a:pt x="631938" y="304726"/>
                        <a:pt x="500071" y="286795"/>
                      </a:cubicBezTo>
                      <a:cubicBezTo>
                        <a:pt x="368205" y="268864"/>
                        <a:pt x="151404" y="307339"/>
                        <a:pt x="0" y="286795"/>
                      </a:cubicBezTo>
                      <a:cubicBezTo>
                        <a:pt x="-3797" y="156626"/>
                        <a:pt x="-14155" y="63400"/>
                        <a:pt x="0" y="0"/>
                      </a:cubicBezTo>
                      <a:close/>
                    </a:path>
                    <a:path w="1415295" h="286795" stroke="0" extrusionOk="0">
                      <a:moveTo>
                        <a:pt x="0" y="0"/>
                      </a:moveTo>
                      <a:cubicBezTo>
                        <a:pt x="197723" y="-18394"/>
                        <a:pt x="263953" y="-20587"/>
                        <a:pt x="457612" y="0"/>
                      </a:cubicBezTo>
                      <a:cubicBezTo>
                        <a:pt x="651271" y="20587"/>
                        <a:pt x="777142" y="-14592"/>
                        <a:pt x="886918" y="0"/>
                      </a:cubicBezTo>
                      <a:cubicBezTo>
                        <a:pt x="996694" y="14592"/>
                        <a:pt x="1254357" y="6102"/>
                        <a:pt x="1415295" y="0"/>
                      </a:cubicBezTo>
                      <a:cubicBezTo>
                        <a:pt x="1408596" y="85263"/>
                        <a:pt x="1415148" y="225231"/>
                        <a:pt x="1415295" y="286795"/>
                      </a:cubicBezTo>
                      <a:cubicBezTo>
                        <a:pt x="1211102" y="289428"/>
                        <a:pt x="1154968" y="297723"/>
                        <a:pt x="971836" y="286795"/>
                      </a:cubicBezTo>
                      <a:cubicBezTo>
                        <a:pt x="788704" y="275867"/>
                        <a:pt x="575768" y="308502"/>
                        <a:pt x="471765" y="286795"/>
                      </a:cubicBezTo>
                      <a:cubicBezTo>
                        <a:pt x="367762" y="265088"/>
                        <a:pt x="180173" y="295872"/>
                        <a:pt x="0" y="286795"/>
                      </a:cubicBezTo>
                      <a:cubicBezTo>
                        <a:pt x="-7737" y="223199"/>
                        <a:pt x="2804" y="63851"/>
                        <a:pt x="0" y="0"/>
                      </a:cubicBezTo>
                      <a:close/>
                    </a:path>
                  </a:pathLst>
                </a:custGeom>
                <a:ln w="25400">
                  <a:solidFill>
                    <a:srgbClr val="3AAB3D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5E1417D-6844-6AD0-E294-7BB2EACB6327}"/>
                  </a:ext>
                </a:extLst>
              </p:cNvPr>
              <p:cNvSpPr txBox="1"/>
              <p:nvPr/>
            </p:nvSpPr>
            <p:spPr>
              <a:xfrm>
                <a:off x="6709827" y="4960290"/>
                <a:ext cx="11721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Feb</a:t>
                </a:r>
                <a:r>
                  <a:rPr lang="en-US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202</a:t>
                </a:r>
                <a:r>
                  <a:rPr lang="en-US" altLang="zh-CN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b="1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6F8E536-A62A-4AEE-CA01-D5750CFD8F5F}"/>
                  </a:ext>
                </a:extLst>
              </p:cNvPr>
              <p:cNvSpPr txBox="1"/>
              <p:nvPr/>
            </p:nvSpPr>
            <p:spPr>
              <a:xfrm>
                <a:off x="6584072" y="5327252"/>
                <a:ext cx="1406152" cy="2616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i="1"/>
                  <a:t>Chapter 3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Completed</a:t>
                </a:r>
                <a:endParaRPr lang="en-US" sz="1100" b="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22D15D4-0283-2EE7-B309-71EF752BBA92}"/>
                </a:ext>
              </a:extLst>
            </p:cNvPr>
            <p:cNvGrpSpPr/>
            <p:nvPr/>
          </p:nvGrpSpPr>
          <p:grpSpPr>
            <a:xfrm>
              <a:off x="6716848" y="1726317"/>
              <a:ext cx="1415295" cy="2630755"/>
              <a:chOff x="6574930" y="4960290"/>
              <a:chExt cx="1415295" cy="2630755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F655726D-6431-18DE-DC91-A54E622EC2C7}"/>
                  </a:ext>
                </a:extLst>
              </p:cNvPr>
              <p:cNvGrpSpPr/>
              <p:nvPr/>
            </p:nvGrpSpPr>
            <p:grpSpPr>
              <a:xfrm>
                <a:off x="6574930" y="5312117"/>
                <a:ext cx="1415295" cy="2278928"/>
                <a:chOff x="6574927" y="5312117"/>
                <a:chExt cx="1415295" cy="2278928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8110FC2B-BBF1-665D-A113-EE44418606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87768" y="5312117"/>
                  <a:ext cx="0" cy="2278928"/>
                </a:xfrm>
                <a:prstGeom prst="line">
                  <a:avLst/>
                </a:prstGeom>
                <a:ln w="25400">
                  <a:solidFill>
                    <a:srgbClr val="3AAB3D"/>
                  </a:solidFill>
                  <a:head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638B67BA-E66B-5E41-94F9-6C1715A78B18}"/>
                    </a:ext>
                  </a:extLst>
                </p:cNvPr>
                <p:cNvSpPr/>
                <p:nvPr/>
              </p:nvSpPr>
              <p:spPr>
                <a:xfrm flipH="1">
                  <a:off x="6574927" y="5323114"/>
                  <a:ext cx="1415295" cy="286795"/>
                </a:xfrm>
                <a:custGeom>
                  <a:avLst/>
                  <a:gdLst>
                    <a:gd name="csX0" fmla="*/ 0 w 1415295"/>
                    <a:gd name="csY0" fmla="*/ 0 h 286795"/>
                    <a:gd name="csX1" fmla="*/ 500071 w 1415295"/>
                    <a:gd name="csY1" fmla="*/ 0 h 286795"/>
                    <a:gd name="csX2" fmla="*/ 985989 w 1415295"/>
                    <a:gd name="csY2" fmla="*/ 0 h 286795"/>
                    <a:gd name="csX3" fmla="*/ 1415295 w 1415295"/>
                    <a:gd name="csY3" fmla="*/ 0 h 286795"/>
                    <a:gd name="csX4" fmla="*/ 1415295 w 1415295"/>
                    <a:gd name="csY4" fmla="*/ 286795 h 286795"/>
                    <a:gd name="csX5" fmla="*/ 971836 w 1415295"/>
                    <a:gd name="csY5" fmla="*/ 286795 h 286795"/>
                    <a:gd name="csX6" fmla="*/ 500071 w 1415295"/>
                    <a:gd name="csY6" fmla="*/ 286795 h 286795"/>
                    <a:gd name="csX7" fmla="*/ 0 w 1415295"/>
                    <a:gd name="csY7" fmla="*/ 286795 h 286795"/>
                    <a:gd name="csX8" fmla="*/ 0 w 1415295"/>
                    <a:gd name="csY8" fmla="*/ 0 h 2867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1415295" h="286795" fill="none" extrusionOk="0">
                      <a:moveTo>
                        <a:pt x="0" y="0"/>
                      </a:moveTo>
                      <a:cubicBezTo>
                        <a:pt x="236064" y="-9360"/>
                        <a:pt x="328028" y="23736"/>
                        <a:pt x="500071" y="0"/>
                      </a:cubicBezTo>
                      <a:cubicBezTo>
                        <a:pt x="672114" y="-23736"/>
                        <a:pt x="853506" y="7341"/>
                        <a:pt x="985989" y="0"/>
                      </a:cubicBezTo>
                      <a:cubicBezTo>
                        <a:pt x="1118472" y="-7341"/>
                        <a:pt x="1242120" y="-7532"/>
                        <a:pt x="1415295" y="0"/>
                      </a:cubicBezTo>
                      <a:cubicBezTo>
                        <a:pt x="1410113" y="99764"/>
                        <a:pt x="1401606" y="210858"/>
                        <a:pt x="1415295" y="286795"/>
                      </a:cubicBezTo>
                      <a:cubicBezTo>
                        <a:pt x="1298571" y="308031"/>
                        <a:pt x="1151083" y="275715"/>
                        <a:pt x="971836" y="286795"/>
                      </a:cubicBezTo>
                      <a:cubicBezTo>
                        <a:pt x="792589" y="297875"/>
                        <a:pt x="631938" y="304726"/>
                        <a:pt x="500071" y="286795"/>
                      </a:cubicBezTo>
                      <a:cubicBezTo>
                        <a:pt x="368205" y="268864"/>
                        <a:pt x="151404" y="307339"/>
                        <a:pt x="0" y="286795"/>
                      </a:cubicBezTo>
                      <a:cubicBezTo>
                        <a:pt x="-3797" y="156626"/>
                        <a:pt x="-14155" y="63400"/>
                        <a:pt x="0" y="0"/>
                      </a:cubicBezTo>
                      <a:close/>
                    </a:path>
                    <a:path w="1415295" h="286795" stroke="0" extrusionOk="0">
                      <a:moveTo>
                        <a:pt x="0" y="0"/>
                      </a:moveTo>
                      <a:cubicBezTo>
                        <a:pt x="197723" y="-18394"/>
                        <a:pt x="263953" y="-20587"/>
                        <a:pt x="457612" y="0"/>
                      </a:cubicBezTo>
                      <a:cubicBezTo>
                        <a:pt x="651271" y="20587"/>
                        <a:pt x="777142" y="-14592"/>
                        <a:pt x="886918" y="0"/>
                      </a:cubicBezTo>
                      <a:cubicBezTo>
                        <a:pt x="996694" y="14592"/>
                        <a:pt x="1254357" y="6102"/>
                        <a:pt x="1415295" y="0"/>
                      </a:cubicBezTo>
                      <a:cubicBezTo>
                        <a:pt x="1408596" y="85263"/>
                        <a:pt x="1415148" y="225231"/>
                        <a:pt x="1415295" y="286795"/>
                      </a:cubicBezTo>
                      <a:cubicBezTo>
                        <a:pt x="1211102" y="289428"/>
                        <a:pt x="1154968" y="297723"/>
                        <a:pt x="971836" y="286795"/>
                      </a:cubicBezTo>
                      <a:cubicBezTo>
                        <a:pt x="788704" y="275867"/>
                        <a:pt x="575768" y="308502"/>
                        <a:pt x="471765" y="286795"/>
                      </a:cubicBezTo>
                      <a:cubicBezTo>
                        <a:pt x="367762" y="265088"/>
                        <a:pt x="180173" y="295872"/>
                        <a:pt x="0" y="286795"/>
                      </a:cubicBezTo>
                      <a:cubicBezTo>
                        <a:pt x="-7737" y="223199"/>
                        <a:pt x="2804" y="63851"/>
                        <a:pt x="0" y="0"/>
                      </a:cubicBezTo>
                      <a:close/>
                    </a:path>
                  </a:pathLst>
                </a:custGeom>
                <a:ln w="25400">
                  <a:solidFill>
                    <a:srgbClr val="3AAB3D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BDEC3DA-B3DC-D4C5-2093-5A5DAD788957}"/>
                  </a:ext>
                </a:extLst>
              </p:cNvPr>
              <p:cNvSpPr txBox="1"/>
              <p:nvPr/>
            </p:nvSpPr>
            <p:spPr>
              <a:xfrm>
                <a:off x="6709827" y="4960290"/>
                <a:ext cx="10951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Jul</a:t>
                </a:r>
                <a:r>
                  <a:rPr lang="en-US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202</a:t>
                </a:r>
                <a:r>
                  <a:rPr lang="en-US" altLang="zh-CN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US" b="1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992991B-3D58-2080-D274-480B242FB89D}"/>
                  </a:ext>
                </a:extLst>
              </p:cNvPr>
              <p:cNvSpPr txBox="1"/>
              <p:nvPr/>
            </p:nvSpPr>
            <p:spPr>
              <a:xfrm>
                <a:off x="6584072" y="5327252"/>
                <a:ext cx="1403699" cy="2616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i="1"/>
                  <a:t>Chapter </a:t>
                </a:r>
                <a:r>
                  <a:rPr lang="en-US" altLang="zh-CN" sz="1100" b="1" i="1"/>
                  <a:t>5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Completed</a:t>
                </a:r>
                <a:endParaRPr lang="en-US" sz="1100" b="1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1A8A080-F40B-0678-428B-599C2E00CF0A}"/>
                </a:ext>
              </a:extLst>
            </p:cNvPr>
            <p:cNvGrpSpPr/>
            <p:nvPr/>
          </p:nvGrpSpPr>
          <p:grpSpPr>
            <a:xfrm>
              <a:off x="6126219" y="2485746"/>
              <a:ext cx="1419026" cy="2175287"/>
              <a:chOff x="6574930" y="4960290"/>
              <a:chExt cx="1419026" cy="2175287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9B375E54-3429-45E9-EC4D-0FB292033CAE}"/>
                  </a:ext>
                </a:extLst>
              </p:cNvPr>
              <p:cNvGrpSpPr/>
              <p:nvPr/>
            </p:nvGrpSpPr>
            <p:grpSpPr>
              <a:xfrm>
                <a:off x="6574930" y="5323114"/>
                <a:ext cx="1419026" cy="1812463"/>
                <a:chOff x="6574927" y="5323114"/>
                <a:chExt cx="1419026" cy="1812463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887722EE-49A3-A6B0-9F44-B1AD378D52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986493" y="5329622"/>
                  <a:ext cx="7460" cy="1805955"/>
                </a:xfrm>
                <a:prstGeom prst="line">
                  <a:avLst/>
                </a:prstGeom>
                <a:ln w="25400">
                  <a:solidFill>
                    <a:srgbClr val="3AAB3D"/>
                  </a:solidFill>
                  <a:head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1909655-84FB-BD32-14C3-3F6470C59063}"/>
                    </a:ext>
                  </a:extLst>
                </p:cNvPr>
                <p:cNvSpPr/>
                <p:nvPr/>
              </p:nvSpPr>
              <p:spPr>
                <a:xfrm flipH="1">
                  <a:off x="6574927" y="5323114"/>
                  <a:ext cx="1415295" cy="286795"/>
                </a:xfrm>
                <a:custGeom>
                  <a:avLst/>
                  <a:gdLst>
                    <a:gd name="csX0" fmla="*/ 0 w 1415295"/>
                    <a:gd name="csY0" fmla="*/ 0 h 286795"/>
                    <a:gd name="csX1" fmla="*/ 500071 w 1415295"/>
                    <a:gd name="csY1" fmla="*/ 0 h 286795"/>
                    <a:gd name="csX2" fmla="*/ 985989 w 1415295"/>
                    <a:gd name="csY2" fmla="*/ 0 h 286795"/>
                    <a:gd name="csX3" fmla="*/ 1415295 w 1415295"/>
                    <a:gd name="csY3" fmla="*/ 0 h 286795"/>
                    <a:gd name="csX4" fmla="*/ 1415295 w 1415295"/>
                    <a:gd name="csY4" fmla="*/ 286795 h 286795"/>
                    <a:gd name="csX5" fmla="*/ 971836 w 1415295"/>
                    <a:gd name="csY5" fmla="*/ 286795 h 286795"/>
                    <a:gd name="csX6" fmla="*/ 500071 w 1415295"/>
                    <a:gd name="csY6" fmla="*/ 286795 h 286795"/>
                    <a:gd name="csX7" fmla="*/ 0 w 1415295"/>
                    <a:gd name="csY7" fmla="*/ 286795 h 286795"/>
                    <a:gd name="csX8" fmla="*/ 0 w 1415295"/>
                    <a:gd name="csY8" fmla="*/ 0 h 2867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1415295" h="286795" fill="none" extrusionOk="0">
                      <a:moveTo>
                        <a:pt x="0" y="0"/>
                      </a:moveTo>
                      <a:cubicBezTo>
                        <a:pt x="236064" y="-9360"/>
                        <a:pt x="328028" y="23736"/>
                        <a:pt x="500071" y="0"/>
                      </a:cubicBezTo>
                      <a:cubicBezTo>
                        <a:pt x="672114" y="-23736"/>
                        <a:pt x="853506" y="7341"/>
                        <a:pt x="985989" y="0"/>
                      </a:cubicBezTo>
                      <a:cubicBezTo>
                        <a:pt x="1118472" y="-7341"/>
                        <a:pt x="1242120" y="-7532"/>
                        <a:pt x="1415295" y="0"/>
                      </a:cubicBezTo>
                      <a:cubicBezTo>
                        <a:pt x="1410113" y="99764"/>
                        <a:pt x="1401606" y="210858"/>
                        <a:pt x="1415295" y="286795"/>
                      </a:cubicBezTo>
                      <a:cubicBezTo>
                        <a:pt x="1298571" y="308031"/>
                        <a:pt x="1151083" y="275715"/>
                        <a:pt x="971836" y="286795"/>
                      </a:cubicBezTo>
                      <a:cubicBezTo>
                        <a:pt x="792589" y="297875"/>
                        <a:pt x="631938" y="304726"/>
                        <a:pt x="500071" y="286795"/>
                      </a:cubicBezTo>
                      <a:cubicBezTo>
                        <a:pt x="368205" y="268864"/>
                        <a:pt x="151404" y="307339"/>
                        <a:pt x="0" y="286795"/>
                      </a:cubicBezTo>
                      <a:cubicBezTo>
                        <a:pt x="-3797" y="156626"/>
                        <a:pt x="-14155" y="63400"/>
                        <a:pt x="0" y="0"/>
                      </a:cubicBezTo>
                      <a:close/>
                    </a:path>
                    <a:path w="1415295" h="286795" stroke="0" extrusionOk="0">
                      <a:moveTo>
                        <a:pt x="0" y="0"/>
                      </a:moveTo>
                      <a:cubicBezTo>
                        <a:pt x="197723" y="-18394"/>
                        <a:pt x="263953" y="-20587"/>
                        <a:pt x="457612" y="0"/>
                      </a:cubicBezTo>
                      <a:cubicBezTo>
                        <a:pt x="651271" y="20587"/>
                        <a:pt x="777142" y="-14592"/>
                        <a:pt x="886918" y="0"/>
                      </a:cubicBezTo>
                      <a:cubicBezTo>
                        <a:pt x="996694" y="14592"/>
                        <a:pt x="1254357" y="6102"/>
                        <a:pt x="1415295" y="0"/>
                      </a:cubicBezTo>
                      <a:cubicBezTo>
                        <a:pt x="1408596" y="85263"/>
                        <a:pt x="1415148" y="225231"/>
                        <a:pt x="1415295" y="286795"/>
                      </a:cubicBezTo>
                      <a:cubicBezTo>
                        <a:pt x="1211102" y="289428"/>
                        <a:pt x="1154968" y="297723"/>
                        <a:pt x="971836" y="286795"/>
                      </a:cubicBezTo>
                      <a:cubicBezTo>
                        <a:pt x="788704" y="275867"/>
                        <a:pt x="575768" y="308502"/>
                        <a:pt x="471765" y="286795"/>
                      </a:cubicBezTo>
                      <a:cubicBezTo>
                        <a:pt x="367762" y="265088"/>
                        <a:pt x="180173" y="295872"/>
                        <a:pt x="0" y="286795"/>
                      </a:cubicBezTo>
                      <a:cubicBezTo>
                        <a:pt x="-7737" y="223199"/>
                        <a:pt x="2804" y="63851"/>
                        <a:pt x="0" y="0"/>
                      </a:cubicBezTo>
                      <a:close/>
                    </a:path>
                  </a:pathLst>
                </a:custGeom>
                <a:ln w="25400">
                  <a:solidFill>
                    <a:srgbClr val="3AAB3D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80CFFB0-D1F6-1828-B9BD-6962DC76D73F}"/>
                  </a:ext>
                </a:extLst>
              </p:cNvPr>
              <p:cNvSpPr txBox="1"/>
              <p:nvPr/>
            </p:nvSpPr>
            <p:spPr>
              <a:xfrm>
                <a:off x="6709827" y="4960290"/>
                <a:ext cx="11721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Mar</a:t>
                </a:r>
                <a:r>
                  <a:rPr lang="en-US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202</a:t>
                </a:r>
                <a:r>
                  <a:rPr lang="en-US" altLang="zh-CN" b="1">
                    <a:solidFill>
                      <a:schemeClr val="accent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US" b="1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668364E-4586-82B5-BBF6-CE93BBCFEDCF}"/>
                  </a:ext>
                </a:extLst>
              </p:cNvPr>
              <p:cNvSpPr txBox="1"/>
              <p:nvPr/>
            </p:nvSpPr>
            <p:spPr>
              <a:xfrm>
                <a:off x="6584072" y="5327252"/>
                <a:ext cx="1406153" cy="26161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i="1"/>
                  <a:t>Chapter </a:t>
                </a:r>
                <a:r>
                  <a:rPr lang="en-US" altLang="zh-CN" sz="1100" b="1" i="1"/>
                  <a:t>4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Completed</a:t>
                </a:r>
                <a:endParaRPr lang="en-US" sz="1100" b="1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AAAFEE3-B762-7AFB-A20E-255FE993F2B5}"/>
              </a:ext>
            </a:extLst>
          </p:cNvPr>
          <p:cNvGrpSpPr/>
          <p:nvPr/>
        </p:nvGrpSpPr>
        <p:grpSpPr>
          <a:xfrm>
            <a:off x="8471099" y="1640833"/>
            <a:ext cx="3065685" cy="4651142"/>
            <a:chOff x="8471099" y="1640833"/>
            <a:chExt cx="3065685" cy="465114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3A9A98F-E99E-6FEE-2937-1C0753BFC1E6}"/>
                </a:ext>
              </a:extLst>
            </p:cNvPr>
            <p:cNvGrpSpPr/>
            <p:nvPr/>
          </p:nvGrpSpPr>
          <p:grpSpPr>
            <a:xfrm>
              <a:off x="10104016" y="4574287"/>
              <a:ext cx="1432768" cy="1717688"/>
              <a:chOff x="3092752" y="4402403"/>
              <a:chExt cx="1432768" cy="1717688"/>
            </a:xfrm>
          </p:grpSpPr>
          <p:grpSp>
            <p:nvGrpSpPr>
              <p:cNvPr id="3187" name="Group 3186">
                <a:extLst>
                  <a:ext uri="{FF2B5EF4-FFF2-40B4-BE49-F238E27FC236}">
                    <a16:creationId xmlns:a16="http://schemas.microsoft.com/office/drawing/2014/main" id="{548E0A7C-1701-B973-2FCF-23AC344B45CB}"/>
                  </a:ext>
                </a:extLst>
              </p:cNvPr>
              <p:cNvGrpSpPr/>
              <p:nvPr/>
            </p:nvGrpSpPr>
            <p:grpSpPr>
              <a:xfrm>
                <a:off x="3092752" y="4402403"/>
                <a:ext cx="1420301" cy="1717688"/>
                <a:chOff x="6574927" y="3892221"/>
                <a:chExt cx="1420301" cy="1717688"/>
              </a:xfrm>
            </p:grpSpPr>
            <p:cxnSp>
              <p:nvCxnSpPr>
                <p:cNvPr id="3190" name="Straight Connector 3189">
                  <a:extLst>
                    <a:ext uri="{FF2B5EF4-FFF2-40B4-BE49-F238E27FC236}">
                      <a16:creationId xmlns:a16="http://schemas.microsoft.com/office/drawing/2014/main" id="{A2A55EAB-1BBD-B2E8-CAA7-9430DF3C37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95228" y="3892221"/>
                  <a:ext cx="0" cy="1434404"/>
                </a:xfrm>
                <a:prstGeom prst="line">
                  <a:avLst/>
                </a:prstGeom>
                <a:noFill/>
                <a:ln w="25400">
                  <a:solidFill>
                    <a:srgbClr val="556BE6"/>
                  </a:solidFill>
                  <a:head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91" name="Rectangle 3190">
                  <a:extLst>
                    <a:ext uri="{FF2B5EF4-FFF2-40B4-BE49-F238E27FC236}">
                      <a16:creationId xmlns:a16="http://schemas.microsoft.com/office/drawing/2014/main" id="{CC040058-4FCC-519C-CC47-092A051B0E04}"/>
                    </a:ext>
                  </a:extLst>
                </p:cNvPr>
                <p:cNvSpPr/>
                <p:nvPr/>
              </p:nvSpPr>
              <p:spPr>
                <a:xfrm flipH="1">
                  <a:off x="6574927" y="5323114"/>
                  <a:ext cx="1415295" cy="286795"/>
                </a:xfrm>
                <a:custGeom>
                  <a:avLst/>
                  <a:gdLst>
                    <a:gd name="csX0" fmla="*/ 0 w 1415295"/>
                    <a:gd name="csY0" fmla="*/ 0 h 286795"/>
                    <a:gd name="csX1" fmla="*/ 500071 w 1415295"/>
                    <a:gd name="csY1" fmla="*/ 0 h 286795"/>
                    <a:gd name="csX2" fmla="*/ 985989 w 1415295"/>
                    <a:gd name="csY2" fmla="*/ 0 h 286795"/>
                    <a:gd name="csX3" fmla="*/ 1415295 w 1415295"/>
                    <a:gd name="csY3" fmla="*/ 0 h 286795"/>
                    <a:gd name="csX4" fmla="*/ 1415295 w 1415295"/>
                    <a:gd name="csY4" fmla="*/ 286795 h 286795"/>
                    <a:gd name="csX5" fmla="*/ 971836 w 1415295"/>
                    <a:gd name="csY5" fmla="*/ 286795 h 286795"/>
                    <a:gd name="csX6" fmla="*/ 500071 w 1415295"/>
                    <a:gd name="csY6" fmla="*/ 286795 h 286795"/>
                    <a:gd name="csX7" fmla="*/ 0 w 1415295"/>
                    <a:gd name="csY7" fmla="*/ 286795 h 286795"/>
                    <a:gd name="csX8" fmla="*/ 0 w 1415295"/>
                    <a:gd name="csY8" fmla="*/ 0 h 2867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1415295" h="286795" fill="none" extrusionOk="0">
                      <a:moveTo>
                        <a:pt x="0" y="0"/>
                      </a:moveTo>
                      <a:cubicBezTo>
                        <a:pt x="236064" y="-9360"/>
                        <a:pt x="328028" y="23736"/>
                        <a:pt x="500071" y="0"/>
                      </a:cubicBezTo>
                      <a:cubicBezTo>
                        <a:pt x="672114" y="-23736"/>
                        <a:pt x="853506" y="7341"/>
                        <a:pt x="985989" y="0"/>
                      </a:cubicBezTo>
                      <a:cubicBezTo>
                        <a:pt x="1118472" y="-7341"/>
                        <a:pt x="1242120" y="-7532"/>
                        <a:pt x="1415295" y="0"/>
                      </a:cubicBezTo>
                      <a:cubicBezTo>
                        <a:pt x="1410113" y="99764"/>
                        <a:pt x="1401606" y="210858"/>
                        <a:pt x="1415295" y="286795"/>
                      </a:cubicBezTo>
                      <a:cubicBezTo>
                        <a:pt x="1298571" y="308031"/>
                        <a:pt x="1151083" y="275715"/>
                        <a:pt x="971836" y="286795"/>
                      </a:cubicBezTo>
                      <a:cubicBezTo>
                        <a:pt x="792589" y="297875"/>
                        <a:pt x="631938" y="304726"/>
                        <a:pt x="500071" y="286795"/>
                      </a:cubicBezTo>
                      <a:cubicBezTo>
                        <a:pt x="368205" y="268864"/>
                        <a:pt x="151404" y="307339"/>
                        <a:pt x="0" y="286795"/>
                      </a:cubicBezTo>
                      <a:cubicBezTo>
                        <a:pt x="-3797" y="156626"/>
                        <a:pt x="-14155" y="63400"/>
                        <a:pt x="0" y="0"/>
                      </a:cubicBezTo>
                      <a:close/>
                    </a:path>
                    <a:path w="1415295" h="286795" stroke="0" extrusionOk="0">
                      <a:moveTo>
                        <a:pt x="0" y="0"/>
                      </a:moveTo>
                      <a:cubicBezTo>
                        <a:pt x="197723" y="-18394"/>
                        <a:pt x="263953" y="-20587"/>
                        <a:pt x="457612" y="0"/>
                      </a:cubicBezTo>
                      <a:cubicBezTo>
                        <a:pt x="651271" y="20587"/>
                        <a:pt x="777142" y="-14592"/>
                        <a:pt x="886918" y="0"/>
                      </a:cubicBezTo>
                      <a:cubicBezTo>
                        <a:pt x="996694" y="14592"/>
                        <a:pt x="1254357" y="6102"/>
                        <a:pt x="1415295" y="0"/>
                      </a:cubicBezTo>
                      <a:cubicBezTo>
                        <a:pt x="1408596" y="85263"/>
                        <a:pt x="1415148" y="225231"/>
                        <a:pt x="1415295" y="286795"/>
                      </a:cubicBezTo>
                      <a:cubicBezTo>
                        <a:pt x="1211102" y="289428"/>
                        <a:pt x="1154968" y="297723"/>
                        <a:pt x="971836" y="286795"/>
                      </a:cubicBezTo>
                      <a:cubicBezTo>
                        <a:pt x="788704" y="275867"/>
                        <a:pt x="575768" y="308502"/>
                        <a:pt x="471765" y="286795"/>
                      </a:cubicBezTo>
                      <a:cubicBezTo>
                        <a:pt x="367762" y="265088"/>
                        <a:pt x="180173" y="295872"/>
                        <a:pt x="0" y="286795"/>
                      </a:cubicBezTo>
                      <a:cubicBezTo>
                        <a:pt x="-7737" y="223199"/>
                        <a:pt x="2804" y="63851"/>
                        <a:pt x="0" y="0"/>
                      </a:cubicBezTo>
                      <a:close/>
                    </a:path>
                  </a:pathLst>
                </a:custGeom>
                <a:ln w="25400">
                  <a:solidFill>
                    <a:srgbClr val="556BE6"/>
                  </a:solidFill>
                  <a:prstDash val="lgDash"/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  <p:sp>
            <p:nvSpPr>
              <p:cNvPr id="3188" name="TextBox 3187">
                <a:extLst>
                  <a:ext uri="{FF2B5EF4-FFF2-40B4-BE49-F238E27FC236}">
                    <a16:creationId xmlns:a16="http://schemas.microsoft.com/office/drawing/2014/main" id="{59C19B04-AF31-9B8B-4E49-B1F9A2667689}"/>
                  </a:ext>
                </a:extLst>
              </p:cNvPr>
              <p:cNvSpPr txBox="1"/>
              <p:nvPr/>
            </p:nvSpPr>
            <p:spPr>
              <a:xfrm>
                <a:off x="3227649" y="5470472"/>
                <a:ext cx="1184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solidFill>
                      <a:srgbClr val="556BE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</a:t>
                </a:r>
                <a:r>
                  <a:rPr lang="en-US" b="1">
                    <a:solidFill>
                      <a:srgbClr val="556BE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202</a:t>
                </a:r>
                <a:r>
                  <a:rPr lang="en-US" altLang="zh-CN" b="1">
                    <a:solidFill>
                      <a:srgbClr val="556BE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US" b="1">
                  <a:solidFill>
                    <a:srgbClr val="556BE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9" name="TextBox 3188">
                <a:extLst>
                  <a:ext uri="{FF2B5EF4-FFF2-40B4-BE49-F238E27FC236}">
                    <a16:creationId xmlns:a16="http://schemas.microsoft.com/office/drawing/2014/main" id="{F26F581D-C261-4C21-75A0-73CF8B70F41F}"/>
                  </a:ext>
                </a:extLst>
              </p:cNvPr>
              <p:cNvSpPr txBox="1"/>
              <p:nvPr/>
            </p:nvSpPr>
            <p:spPr>
              <a:xfrm>
                <a:off x="3101894" y="5837434"/>
                <a:ext cx="1423626" cy="261610"/>
              </a:xfrm>
              <a:prstGeom prst="rect">
                <a:avLst/>
              </a:prstGeom>
              <a:solidFill>
                <a:srgbClr val="556BE6">
                  <a:alpha val="30000"/>
                </a:srgb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i="1"/>
                  <a:t>Chapter </a:t>
                </a:r>
                <a:r>
                  <a:rPr lang="en-US" altLang="zh-CN" sz="1100" b="1" i="1"/>
                  <a:t>2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to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be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done</a:t>
                </a:r>
                <a:endParaRPr lang="en-US" sz="1100" b="1"/>
              </a:p>
            </p:txBody>
          </p:sp>
        </p:grpSp>
        <p:grpSp>
          <p:nvGrpSpPr>
            <p:cNvPr id="3162" name="Group 3161">
              <a:extLst>
                <a:ext uri="{FF2B5EF4-FFF2-40B4-BE49-F238E27FC236}">
                  <a16:creationId xmlns:a16="http://schemas.microsoft.com/office/drawing/2014/main" id="{83E9A431-82DF-6742-0DF5-AD89560BD608}"/>
                </a:ext>
              </a:extLst>
            </p:cNvPr>
            <p:cNvGrpSpPr/>
            <p:nvPr/>
          </p:nvGrpSpPr>
          <p:grpSpPr>
            <a:xfrm>
              <a:off x="8471099" y="1640833"/>
              <a:ext cx="1443046" cy="1513307"/>
              <a:chOff x="3154472" y="2464699"/>
              <a:chExt cx="1443046" cy="1513307"/>
            </a:xfrm>
          </p:grpSpPr>
          <p:cxnSp>
            <p:nvCxnSpPr>
              <p:cNvPr id="3183" name="Straight Connector 3182">
                <a:extLst>
                  <a:ext uri="{FF2B5EF4-FFF2-40B4-BE49-F238E27FC236}">
                    <a16:creationId xmlns:a16="http://schemas.microsoft.com/office/drawing/2014/main" id="{0A4D98F9-1B40-96C3-F8A0-0218C4CBA7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7518" y="2831034"/>
                <a:ext cx="0" cy="1146972"/>
              </a:xfrm>
              <a:prstGeom prst="line">
                <a:avLst/>
              </a:prstGeom>
              <a:noFill/>
              <a:ln w="25400">
                <a:solidFill>
                  <a:srgbClr val="FE76A8"/>
                </a:solidFill>
                <a:headEnd type="oval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84" name="Rectangle 3183">
                <a:extLst>
                  <a:ext uri="{FF2B5EF4-FFF2-40B4-BE49-F238E27FC236}">
                    <a16:creationId xmlns:a16="http://schemas.microsoft.com/office/drawing/2014/main" id="{A80CF985-2255-3EE7-9C70-CDDE7B35B6C0}"/>
                  </a:ext>
                </a:extLst>
              </p:cNvPr>
              <p:cNvSpPr/>
              <p:nvPr/>
            </p:nvSpPr>
            <p:spPr>
              <a:xfrm flipH="1">
                <a:off x="3177215" y="2827523"/>
                <a:ext cx="1415295" cy="430887"/>
              </a:xfrm>
              <a:custGeom>
                <a:avLst/>
                <a:gdLst>
                  <a:gd name="csX0" fmla="*/ 0 w 1415295"/>
                  <a:gd name="csY0" fmla="*/ 0 h 430887"/>
                  <a:gd name="csX1" fmla="*/ 500071 w 1415295"/>
                  <a:gd name="csY1" fmla="*/ 0 h 430887"/>
                  <a:gd name="csX2" fmla="*/ 985989 w 1415295"/>
                  <a:gd name="csY2" fmla="*/ 0 h 430887"/>
                  <a:gd name="csX3" fmla="*/ 1415295 w 1415295"/>
                  <a:gd name="csY3" fmla="*/ 0 h 430887"/>
                  <a:gd name="csX4" fmla="*/ 1415295 w 1415295"/>
                  <a:gd name="csY4" fmla="*/ 430887 h 430887"/>
                  <a:gd name="csX5" fmla="*/ 971836 w 1415295"/>
                  <a:gd name="csY5" fmla="*/ 430887 h 430887"/>
                  <a:gd name="csX6" fmla="*/ 500071 w 1415295"/>
                  <a:gd name="csY6" fmla="*/ 430887 h 430887"/>
                  <a:gd name="csX7" fmla="*/ 0 w 1415295"/>
                  <a:gd name="csY7" fmla="*/ 430887 h 430887"/>
                  <a:gd name="csX8" fmla="*/ 0 w 1415295"/>
                  <a:gd name="csY8" fmla="*/ 0 h 4308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415295" h="430887" fill="none" extrusionOk="0">
                    <a:moveTo>
                      <a:pt x="0" y="0"/>
                    </a:moveTo>
                    <a:cubicBezTo>
                      <a:pt x="236064" y="-9360"/>
                      <a:pt x="328028" y="23736"/>
                      <a:pt x="500071" y="0"/>
                    </a:cubicBezTo>
                    <a:cubicBezTo>
                      <a:pt x="672114" y="-23736"/>
                      <a:pt x="853506" y="7341"/>
                      <a:pt x="985989" y="0"/>
                    </a:cubicBezTo>
                    <a:cubicBezTo>
                      <a:pt x="1118472" y="-7341"/>
                      <a:pt x="1242120" y="-7532"/>
                      <a:pt x="1415295" y="0"/>
                    </a:cubicBezTo>
                    <a:cubicBezTo>
                      <a:pt x="1418028" y="191524"/>
                      <a:pt x="1411177" y="226415"/>
                      <a:pt x="1415295" y="430887"/>
                    </a:cubicBezTo>
                    <a:cubicBezTo>
                      <a:pt x="1298571" y="452123"/>
                      <a:pt x="1151083" y="419807"/>
                      <a:pt x="971836" y="430887"/>
                    </a:cubicBezTo>
                    <a:cubicBezTo>
                      <a:pt x="792589" y="441967"/>
                      <a:pt x="631938" y="448818"/>
                      <a:pt x="500071" y="430887"/>
                    </a:cubicBezTo>
                    <a:cubicBezTo>
                      <a:pt x="368205" y="412956"/>
                      <a:pt x="151404" y="451431"/>
                      <a:pt x="0" y="430887"/>
                    </a:cubicBezTo>
                    <a:cubicBezTo>
                      <a:pt x="-17745" y="305286"/>
                      <a:pt x="-18489" y="127147"/>
                      <a:pt x="0" y="0"/>
                    </a:cubicBezTo>
                    <a:close/>
                  </a:path>
                  <a:path w="1415295" h="430887" stroke="0" extrusionOk="0">
                    <a:moveTo>
                      <a:pt x="0" y="0"/>
                    </a:moveTo>
                    <a:cubicBezTo>
                      <a:pt x="197723" y="-18394"/>
                      <a:pt x="263953" y="-20587"/>
                      <a:pt x="457612" y="0"/>
                    </a:cubicBezTo>
                    <a:cubicBezTo>
                      <a:pt x="651271" y="20587"/>
                      <a:pt x="777142" y="-14592"/>
                      <a:pt x="886918" y="0"/>
                    </a:cubicBezTo>
                    <a:cubicBezTo>
                      <a:pt x="996694" y="14592"/>
                      <a:pt x="1254357" y="6102"/>
                      <a:pt x="1415295" y="0"/>
                    </a:cubicBezTo>
                    <a:cubicBezTo>
                      <a:pt x="1433024" y="128766"/>
                      <a:pt x="1433864" y="343004"/>
                      <a:pt x="1415295" y="430887"/>
                    </a:cubicBezTo>
                    <a:cubicBezTo>
                      <a:pt x="1211102" y="433520"/>
                      <a:pt x="1154968" y="441815"/>
                      <a:pt x="971836" y="430887"/>
                    </a:cubicBezTo>
                    <a:cubicBezTo>
                      <a:pt x="788704" y="419959"/>
                      <a:pt x="575768" y="452594"/>
                      <a:pt x="471765" y="430887"/>
                    </a:cubicBezTo>
                    <a:cubicBezTo>
                      <a:pt x="367762" y="409180"/>
                      <a:pt x="180173" y="439964"/>
                      <a:pt x="0" y="430887"/>
                    </a:cubicBezTo>
                    <a:cubicBezTo>
                      <a:pt x="2170" y="328656"/>
                      <a:pt x="14438" y="165480"/>
                      <a:pt x="0" y="0"/>
                    </a:cubicBezTo>
                    <a:close/>
                  </a:path>
                </a:pathLst>
              </a:custGeom>
              <a:solidFill>
                <a:srgbClr val="FE76A8">
                  <a:alpha val="30000"/>
                </a:srgbClr>
              </a:solidFill>
              <a:ln w="25400">
                <a:solidFill>
                  <a:srgbClr val="FE76A8"/>
                </a:solidFill>
                <a:prstDash val="lgDash"/>
                <a:extLst>
                  <a:ext uri="{C807C97D-BFC1-408E-A445-0C87EB9F89A2}">
                    <ask:lineSketchStyleProps xmlns:ask="http://schemas.microsoft.com/office/drawing/2018/sketchyshapes" sd="1219033472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endParaRPr>
              </a:p>
            </p:txBody>
          </p:sp>
          <p:sp>
            <p:nvSpPr>
              <p:cNvPr id="3185" name="TextBox 3184">
                <a:extLst>
                  <a:ext uri="{FF2B5EF4-FFF2-40B4-BE49-F238E27FC236}">
                    <a16:creationId xmlns:a16="http://schemas.microsoft.com/office/drawing/2014/main" id="{92D94E2C-7E7C-4BD5-6608-9D4F51CEBEEC}"/>
                  </a:ext>
                </a:extLst>
              </p:cNvPr>
              <p:cNvSpPr txBox="1"/>
              <p:nvPr/>
            </p:nvSpPr>
            <p:spPr>
              <a:xfrm>
                <a:off x="3312114" y="2464699"/>
                <a:ext cx="1159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latin typeface="Arial" panose="020B0604020202020204" pitchFamily="34" charset="0"/>
                    <a:cs typeface="Arial" panose="020B0604020202020204" pitchFamily="34" charset="0"/>
                  </a:rPr>
                  <a:t>Jan</a:t>
                </a: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 2026</a:t>
                </a:r>
              </a:p>
            </p:txBody>
          </p:sp>
          <p:sp>
            <p:nvSpPr>
              <p:cNvPr id="3186" name="TextBox 3185">
                <a:extLst>
                  <a:ext uri="{FF2B5EF4-FFF2-40B4-BE49-F238E27FC236}">
                    <a16:creationId xmlns:a16="http://schemas.microsoft.com/office/drawing/2014/main" id="{5DC993B1-217D-E63C-5E54-DA7F3080518F}"/>
                  </a:ext>
                </a:extLst>
              </p:cNvPr>
              <p:cNvSpPr txBox="1"/>
              <p:nvPr/>
            </p:nvSpPr>
            <p:spPr>
              <a:xfrm>
                <a:off x="3154472" y="2842914"/>
                <a:ext cx="1423626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i="1"/>
                  <a:t>Chapter </a:t>
                </a:r>
                <a:r>
                  <a:rPr lang="en-US" altLang="zh-CN" sz="1100" b="1" i="1"/>
                  <a:t>1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to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be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done</a:t>
                </a:r>
              </a:p>
              <a:p>
                <a:pPr algn="ctr"/>
                <a:r>
                  <a:rPr lang="en-US" sz="1100" b="1" i="1"/>
                  <a:t>Chapter </a:t>
                </a:r>
                <a:r>
                  <a:rPr lang="en-US" altLang="zh-CN" sz="1100" b="1" i="1"/>
                  <a:t>7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to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be</a:t>
                </a:r>
                <a:r>
                  <a:rPr lang="zh-CN" altLang="en-US" sz="1100" b="1" i="1"/>
                  <a:t> </a:t>
                </a:r>
                <a:r>
                  <a:rPr lang="en-US" altLang="zh-CN" sz="1100" b="1" i="1"/>
                  <a:t>done</a:t>
                </a:r>
                <a:endParaRPr lang="en-US" sz="1100" b="1"/>
              </a:p>
            </p:txBody>
          </p:sp>
        </p:grpSp>
      </p:grpSp>
      <p:grpSp>
        <p:nvGrpSpPr>
          <p:cNvPr id="3192" name="Group 3191">
            <a:extLst>
              <a:ext uri="{FF2B5EF4-FFF2-40B4-BE49-F238E27FC236}">
                <a16:creationId xmlns:a16="http://schemas.microsoft.com/office/drawing/2014/main" id="{E9E4C8B9-1C45-630D-FB51-4341F7632BAE}"/>
              </a:ext>
            </a:extLst>
          </p:cNvPr>
          <p:cNvGrpSpPr/>
          <p:nvPr/>
        </p:nvGrpSpPr>
        <p:grpSpPr>
          <a:xfrm>
            <a:off x="6382054" y="2842914"/>
            <a:ext cx="3338963" cy="3880624"/>
            <a:chOff x="6382054" y="2842914"/>
            <a:chExt cx="3338963" cy="3880624"/>
          </a:xfrm>
        </p:grpSpPr>
        <p:grpSp>
          <p:nvGrpSpPr>
            <p:cNvPr id="3193" name="Group 3192">
              <a:extLst>
                <a:ext uri="{FF2B5EF4-FFF2-40B4-BE49-F238E27FC236}">
                  <a16:creationId xmlns:a16="http://schemas.microsoft.com/office/drawing/2014/main" id="{4AD462C4-CE0C-DE89-5AA7-EC483D0A65ED}"/>
                </a:ext>
              </a:extLst>
            </p:cNvPr>
            <p:cNvGrpSpPr/>
            <p:nvPr/>
          </p:nvGrpSpPr>
          <p:grpSpPr>
            <a:xfrm>
              <a:off x="8262443" y="5620481"/>
              <a:ext cx="1458574" cy="1103057"/>
              <a:chOff x="7990226" y="4953782"/>
              <a:chExt cx="1458574" cy="1103057"/>
            </a:xfrm>
          </p:grpSpPr>
          <p:grpSp>
            <p:nvGrpSpPr>
              <p:cNvPr id="3081" name="Group 3080">
                <a:extLst>
                  <a:ext uri="{FF2B5EF4-FFF2-40B4-BE49-F238E27FC236}">
                    <a16:creationId xmlns:a16="http://schemas.microsoft.com/office/drawing/2014/main" id="{B2D93364-4672-8DF6-F89A-1C7A6C494CD8}"/>
                  </a:ext>
                </a:extLst>
              </p:cNvPr>
              <p:cNvGrpSpPr/>
              <p:nvPr/>
            </p:nvGrpSpPr>
            <p:grpSpPr>
              <a:xfrm>
                <a:off x="7990226" y="5323113"/>
                <a:ext cx="1458574" cy="733726"/>
                <a:chOff x="7990223" y="5323113"/>
                <a:chExt cx="1458574" cy="733726"/>
              </a:xfrm>
            </p:grpSpPr>
            <p:cxnSp>
              <p:nvCxnSpPr>
                <p:cNvPr id="3086" name="Straight Connector 3085">
                  <a:extLst>
                    <a:ext uri="{FF2B5EF4-FFF2-40B4-BE49-F238E27FC236}">
                      <a16:creationId xmlns:a16="http://schemas.microsoft.com/office/drawing/2014/main" id="{5C56F714-7038-185E-CD4C-B0B8DAEAB4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90224" y="5323113"/>
                  <a:ext cx="0" cy="733726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87" name="Rectangle 3086">
                  <a:extLst>
                    <a:ext uri="{FF2B5EF4-FFF2-40B4-BE49-F238E27FC236}">
                      <a16:creationId xmlns:a16="http://schemas.microsoft.com/office/drawing/2014/main" id="{2DACB8CE-D39B-91CE-DFF2-0B4952A2B093}"/>
                    </a:ext>
                  </a:extLst>
                </p:cNvPr>
                <p:cNvSpPr/>
                <p:nvPr/>
              </p:nvSpPr>
              <p:spPr>
                <a:xfrm>
                  <a:off x="7990223" y="5323114"/>
                  <a:ext cx="1458574" cy="365126"/>
                </a:xfrm>
                <a:custGeom>
                  <a:avLst/>
                  <a:gdLst>
                    <a:gd name="csX0" fmla="*/ 0 w 1458574"/>
                    <a:gd name="csY0" fmla="*/ 0 h 365126"/>
                    <a:gd name="csX1" fmla="*/ 515363 w 1458574"/>
                    <a:gd name="csY1" fmla="*/ 0 h 365126"/>
                    <a:gd name="csX2" fmla="*/ 1016140 w 1458574"/>
                    <a:gd name="csY2" fmla="*/ 0 h 365126"/>
                    <a:gd name="csX3" fmla="*/ 1458574 w 1458574"/>
                    <a:gd name="csY3" fmla="*/ 0 h 365126"/>
                    <a:gd name="csX4" fmla="*/ 1458574 w 1458574"/>
                    <a:gd name="csY4" fmla="*/ 365126 h 365126"/>
                    <a:gd name="csX5" fmla="*/ 1001554 w 1458574"/>
                    <a:gd name="csY5" fmla="*/ 365126 h 365126"/>
                    <a:gd name="csX6" fmla="*/ 515363 w 1458574"/>
                    <a:gd name="csY6" fmla="*/ 365126 h 365126"/>
                    <a:gd name="csX7" fmla="*/ 0 w 1458574"/>
                    <a:gd name="csY7" fmla="*/ 365126 h 365126"/>
                    <a:gd name="csX8" fmla="*/ 0 w 1458574"/>
                    <a:gd name="csY8" fmla="*/ 0 h 3651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1458574" h="365126" fill="none" extrusionOk="0">
                      <a:moveTo>
                        <a:pt x="0" y="0"/>
                      </a:moveTo>
                      <a:cubicBezTo>
                        <a:pt x="245827" y="24236"/>
                        <a:pt x="296643" y="8506"/>
                        <a:pt x="515363" y="0"/>
                      </a:cubicBezTo>
                      <a:cubicBezTo>
                        <a:pt x="734083" y="-8506"/>
                        <a:pt x="845065" y="10894"/>
                        <a:pt x="1016140" y="0"/>
                      </a:cubicBezTo>
                      <a:cubicBezTo>
                        <a:pt x="1187215" y="-10894"/>
                        <a:pt x="1238409" y="14241"/>
                        <a:pt x="1458574" y="0"/>
                      </a:cubicBezTo>
                      <a:cubicBezTo>
                        <a:pt x="1454116" y="120717"/>
                        <a:pt x="1476285" y="276424"/>
                        <a:pt x="1458574" y="365126"/>
                      </a:cubicBezTo>
                      <a:cubicBezTo>
                        <a:pt x="1255180" y="365502"/>
                        <a:pt x="1225407" y="357553"/>
                        <a:pt x="1001554" y="365126"/>
                      </a:cubicBezTo>
                      <a:cubicBezTo>
                        <a:pt x="777701" y="372699"/>
                        <a:pt x="665004" y="371534"/>
                        <a:pt x="515363" y="365126"/>
                      </a:cubicBezTo>
                      <a:cubicBezTo>
                        <a:pt x="365722" y="358718"/>
                        <a:pt x="147757" y="389939"/>
                        <a:pt x="0" y="365126"/>
                      </a:cubicBezTo>
                      <a:cubicBezTo>
                        <a:pt x="2482" y="252494"/>
                        <a:pt x="14097" y="117209"/>
                        <a:pt x="0" y="0"/>
                      </a:cubicBezTo>
                      <a:close/>
                    </a:path>
                    <a:path w="1458574" h="365126" stroke="0" extrusionOk="0">
                      <a:moveTo>
                        <a:pt x="0" y="0"/>
                      </a:moveTo>
                      <a:cubicBezTo>
                        <a:pt x="106153" y="-16488"/>
                        <a:pt x="301549" y="12318"/>
                        <a:pt x="471606" y="0"/>
                      </a:cubicBezTo>
                      <a:cubicBezTo>
                        <a:pt x="641663" y="-12318"/>
                        <a:pt x="743478" y="3685"/>
                        <a:pt x="914040" y="0"/>
                      </a:cubicBezTo>
                      <a:cubicBezTo>
                        <a:pt x="1084602" y="-3685"/>
                        <a:pt x="1207263" y="-18482"/>
                        <a:pt x="1458574" y="0"/>
                      </a:cubicBezTo>
                      <a:cubicBezTo>
                        <a:pt x="1448696" y="140513"/>
                        <a:pt x="1466270" y="258400"/>
                        <a:pt x="1458574" y="365126"/>
                      </a:cubicBezTo>
                      <a:cubicBezTo>
                        <a:pt x="1328489" y="383577"/>
                        <a:pt x="1183537" y="367198"/>
                        <a:pt x="1001554" y="365126"/>
                      </a:cubicBezTo>
                      <a:cubicBezTo>
                        <a:pt x="819571" y="363054"/>
                        <a:pt x="635006" y="371250"/>
                        <a:pt x="486191" y="365126"/>
                      </a:cubicBezTo>
                      <a:cubicBezTo>
                        <a:pt x="337376" y="359002"/>
                        <a:pt x="158731" y="381078"/>
                        <a:pt x="0" y="365126"/>
                      </a:cubicBezTo>
                      <a:cubicBezTo>
                        <a:pt x="-2226" y="267509"/>
                        <a:pt x="13747" y="90623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25400">
                  <a:solidFill>
                    <a:schemeClr val="accent1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200" b="1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CONFIRMATION</a:t>
                  </a:r>
                  <a:endParaRPr lang="en-US" b="1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  <p:sp>
            <p:nvSpPr>
              <p:cNvPr id="3084" name="TextBox 3083">
                <a:extLst>
                  <a:ext uri="{FF2B5EF4-FFF2-40B4-BE49-F238E27FC236}">
                    <a16:creationId xmlns:a16="http://schemas.microsoft.com/office/drawing/2014/main" id="{45F64C3F-9A63-6092-8935-2391005E7762}"/>
                  </a:ext>
                </a:extLst>
              </p:cNvPr>
              <p:cNvSpPr txBox="1"/>
              <p:nvPr/>
            </p:nvSpPr>
            <p:spPr>
              <a:xfrm>
                <a:off x="8105593" y="4953782"/>
                <a:ext cx="12105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Aug</a:t>
                </a:r>
                <a:r>
                  <a:rPr lang="en-US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202</a:t>
                </a:r>
                <a:r>
                  <a:rPr lang="en-US" altLang="zh-CN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US" b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94" name="Group 3193">
              <a:extLst>
                <a:ext uri="{FF2B5EF4-FFF2-40B4-BE49-F238E27FC236}">
                  <a16:creationId xmlns:a16="http://schemas.microsoft.com/office/drawing/2014/main" id="{7D47BC48-E7B0-94EC-B9F1-B77041F43AF6}"/>
                </a:ext>
              </a:extLst>
            </p:cNvPr>
            <p:cNvGrpSpPr/>
            <p:nvPr/>
          </p:nvGrpSpPr>
          <p:grpSpPr>
            <a:xfrm>
              <a:off x="6382054" y="3426111"/>
              <a:ext cx="1564863" cy="1930592"/>
              <a:chOff x="7990226" y="4953782"/>
              <a:chExt cx="1564863" cy="1930592"/>
            </a:xfrm>
          </p:grpSpPr>
          <p:grpSp>
            <p:nvGrpSpPr>
              <p:cNvPr id="3073" name="Group 3072">
                <a:extLst>
                  <a:ext uri="{FF2B5EF4-FFF2-40B4-BE49-F238E27FC236}">
                    <a16:creationId xmlns:a16="http://schemas.microsoft.com/office/drawing/2014/main" id="{304579A2-CB0A-929C-EACA-35959F93C0CD}"/>
                  </a:ext>
                </a:extLst>
              </p:cNvPr>
              <p:cNvGrpSpPr/>
              <p:nvPr/>
            </p:nvGrpSpPr>
            <p:grpSpPr>
              <a:xfrm>
                <a:off x="7990226" y="5323114"/>
                <a:ext cx="1564863" cy="1561260"/>
                <a:chOff x="7990223" y="5323114"/>
                <a:chExt cx="1564863" cy="1561260"/>
              </a:xfrm>
            </p:grpSpPr>
            <p:cxnSp>
              <p:nvCxnSpPr>
                <p:cNvPr id="3077" name="Straight Connector 3076">
                  <a:extLst>
                    <a:ext uri="{FF2B5EF4-FFF2-40B4-BE49-F238E27FC236}">
                      <a16:creationId xmlns:a16="http://schemas.microsoft.com/office/drawing/2014/main" id="{89EF5640-0012-D435-931C-B7A1A816AA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90223" y="5323114"/>
                  <a:ext cx="5347" cy="1561260"/>
                </a:xfrm>
                <a:prstGeom prst="line">
                  <a:avLst/>
                </a:prstGeom>
                <a:ln w="25400">
                  <a:solidFill>
                    <a:schemeClr val="accent1"/>
                  </a:solidFill>
                  <a:head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79" name="Rectangle 3078">
                  <a:extLst>
                    <a:ext uri="{FF2B5EF4-FFF2-40B4-BE49-F238E27FC236}">
                      <a16:creationId xmlns:a16="http://schemas.microsoft.com/office/drawing/2014/main" id="{5DD9FCAF-EE14-BC13-81DC-E6A3CC08A1BC}"/>
                    </a:ext>
                  </a:extLst>
                </p:cNvPr>
                <p:cNvSpPr/>
                <p:nvPr/>
              </p:nvSpPr>
              <p:spPr>
                <a:xfrm>
                  <a:off x="7990223" y="5323114"/>
                  <a:ext cx="1564863" cy="365126"/>
                </a:xfrm>
                <a:custGeom>
                  <a:avLst/>
                  <a:gdLst>
                    <a:gd name="csX0" fmla="*/ 0 w 1564863"/>
                    <a:gd name="csY0" fmla="*/ 0 h 365126"/>
                    <a:gd name="csX1" fmla="*/ 552918 w 1564863"/>
                    <a:gd name="csY1" fmla="*/ 0 h 365126"/>
                    <a:gd name="csX2" fmla="*/ 1090188 w 1564863"/>
                    <a:gd name="csY2" fmla="*/ 0 h 365126"/>
                    <a:gd name="csX3" fmla="*/ 1564863 w 1564863"/>
                    <a:gd name="csY3" fmla="*/ 0 h 365126"/>
                    <a:gd name="csX4" fmla="*/ 1564863 w 1564863"/>
                    <a:gd name="csY4" fmla="*/ 365126 h 365126"/>
                    <a:gd name="csX5" fmla="*/ 1074539 w 1564863"/>
                    <a:gd name="csY5" fmla="*/ 365126 h 365126"/>
                    <a:gd name="csX6" fmla="*/ 552918 w 1564863"/>
                    <a:gd name="csY6" fmla="*/ 365126 h 365126"/>
                    <a:gd name="csX7" fmla="*/ 0 w 1564863"/>
                    <a:gd name="csY7" fmla="*/ 365126 h 365126"/>
                    <a:gd name="csX8" fmla="*/ 0 w 1564863"/>
                    <a:gd name="csY8" fmla="*/ 0 h 3651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1564863" h="365126" fill="none" extrusionOk="0">
                      <a:moveTo>
                        <a:pt x="0" y="0"/>
                      </a:moveTo>
                      <a:cubicBezTo>
                        <a:pt x="214085" y="-15445"/>
                        <a:pt x="325197" y="-13087"/>
                        <a:pt x="552918" y="0"/>
                      </a:cubicBezTo>
                      <a:cubicBezTo>
                        <a:pt x="780639" y="13087"/>
                        <a:pt x="859817" y="6574"/>
                        <a:pt x="1090188" y="0"/>
                      </a:cubicBezTo>
                      <a:cubicBezTo>
                        <a:pt x="1320559" y="-6574"/>
                        <a:pt x="1387115" y="14698"/>
                        <a:pt x="1564863" y="0"/>
                      </a:cubicBezTo>
                      <a:cubicBezTo>
                        <a:pt x="1560405" y="120717"/>
                        <a:pt x="1582574" y="276424"/>
                        <a:pt x="1564863" y="365126"/>
                      </a:cubicBezTo>
                      <a:cubicBezTo>
                        <a:pt x="1344189" y="376261"/>
                        <a:pt x="1178677" y="375691"/>
                        <a:pt x="1074539" y="365126"/>
                      </a:cubicBezTo>
                      <a:cubicBezTo>
                        <a:pt x="970401" y="354561"/>
                        <a:pt x="760160" y="340121"/>
                        <a:pt x="552918" y="365126"/>
                      </a:cubicBezTo>
                      <a:cubicBezTo>
                        <a:pt x="345676" y="390131"/>
                        <a:pt x="233404" y="367722"/>
                        <a:pt x="0" y="365126"/>
                      </a:cubicBezTo>
                      <a:cubicBezTo>
                        <a:pt x="2482" y="252494"/>
                        <a:pt x="14097" y="117209"/>
                        <a:pt x="0" y="0"/>
                      </a:cubicBezTo>
                      <a:close/>
                    </a:path>
                    <a:path w="1564863" h="365126" stroke="0" extrusionOk="0">
                      <a:moveTo>
                        <a:pt x="0" y="0"/>
                      </a:moveTo>
                      <a:cubicBezTo>
                        <a:pt x="114667" y="-11073"/>
                        <a:pt x="338089" y="21588"/>
                        <a:pt x="505972" y="0"/>
                      </a:cubicBezTo>
                      <a:cubicBezTo>
                        <a:pt x="673855" y="-21588"/>
                        <a:pt x="803383" y="-13970"/>
                        <a:pt x="980647" y="0"/>
                      </a:cubicBezTo>
                      <a:cubicBezTo>
                        <a:pt x="1157911" y="13970"/>
                        <a:pt x="1391924" y="-6387"/>
                        <a:pt x="1564863" y="0"/>
                      </a:cubicBezTo>
                      <a:cubicBezTo>
                        <a:pt x="1554985" y="140513"/>
                        <a:pt x="1572559" y="258400"/>
                        <a:pt x="1564863" y="365126"/>
                      </a:cubicBezTo>
                      <a:cubicBezTo>
                        <a:pt x="1463412" y="364299"/>
                        <a:pt x="1312886" y="389126"/>
                        <a:pt x="1074539" y="365126"/>
                      </a:cubicBezTo>
                      <a:cubicBezTo>
                        <a:pt x="836192" y="341126"/>
                        <a:pt x="774917" y="368633"/>
                        <a:pt x="521621" y="365126"/>
                      </a:cubicBezTo>
                      <a:cubicBezTo>
                        <a:pt x="268325" y="361619"/>
                        <a:pt x="226557" y="382831"/>
                        <a:pt x="0" y="365126"/>
                      </a:cubicBezTo>
                      <a:cubicBezTo>
                        <a:pt x="-2226" y="267509"/>
                        <a:pt x="13747" y="90623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25400">
                  <a:solidFill>
                    <a:schemeClr val="accent1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200" b="1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PROGRESS</a:t>
                  </a:r>
                  <a:r>
                    <a:rPr lang="zh-CN" altLang="en-US" sz="1200" b="1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 </a:t>
                  </a:r>
                  <a:r>
                    <a:rPr lang="en-US" altLang="zh-CN" sz="1200" b="1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REVIEW</a:t>
                  </a:r>
                  <a:endParaRPr lang="en-US" b="1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  <p:sp>
            <p:nvSpPr>
              <p:cNvPr id="3075" name="TextBox 3074">
                <a:extLst>
                  <a:ext uri="{FF2B5EF4-FFF2-40B4-BE49-F238E27FC236}">
                    <a16:creationId xmlns:a16="http://schemas.microsoft.com/office/drawing/2014/main" id="{9995E6DB-E690-FA23-DD77-065C23EF08D4}"/>
                  </a:ext>
                </a:extLst>
              </p:cNvPr>
              <p:cNvSpPr txBox="1"/>
              <p:nvPr/>
            </p:nvSpPr>
            <p:spPr>
              <a:xfrm>
                <a:off x="8105593" y="4953782"/>
                <a:ext cx="1146468" cy="369332"/>
              </a:xfrm>
              <a:prstGeom prst="rect">
                <a:avLst/>
              </a:prstGeom>
              <a:solidFill>
                <a:schemeClr val="bg1">
                  <a:alpha val="41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Oct</a:t>
                </a:r>
                <a:r>
                  <a:rPr lang="en-US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202</a:t>
                </a:r>
                <a:r>
                  <a:rPr lang="en-US" altLang="zh-CN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b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95" name="Group 3194">
              <a:extLst>
                <a:ext uri="{FF2B5EF4-FFF2-40B4-BE49-F238E27FC236}">
                  <a16:creationId xmlns:a16="http://schemas.microsoft.com/office/drawing/2014/main" id="{25034A2D-A27D-E324-C751-E449DE3D459B}"/>
                </a:ext>
              </a:extLst>
            </p:cNvPr>
            <p:cNvGrpSpPr/>
            <p:nvPr/>
          </p:nvGrpSpPr>
          <p:grpSpPr>
            <a:xfrm>
              <a:off x="7664167" y="2842914"/>
              <a:ext cx="1332014" cy="1493994"/>
              <a:chOff x="8261246" y="4962552"/>
              <a:chExt cx="1332014" cy="1493994"/>
            </a:xfrm>
          </p:grpSpPr>
          <p:grpSp>
            <p:nvGrpSpPr>
              <p:cNvPr id="3196" name="Group 3195">
                <a:extLst>
                  <a:ext uri="{FF2B5EF4-FFF2-40B4-BE49-F238E27FC236}">
                    <a16:creationId xmlns:a16="http://schemas.microsoft.com/office/drawing/2014/main" id="{CA781836-585E-02FC-8AC8-56425FD1CB99}"/>
                  </a:ext>
                </a:extLst>
              </p:cNvPr>
              <p:cNvGrpSpPr/>
              <p:nvPr/>
            </p:nvGrpSpPr>
            <p:grpSpPr>
              <a:xfrm>
                <a:off x="8261246" y="5312291"/>
                <a:ext cx="1332014" cy="1144255"/>
                <a:chOff x="8261243" y="5312291"/>
                <a:chExt cx="1332014" cy="1144255"/>
              </a:xfrm>
            </p:grpSpPr>
            <p:cxnSp>
              <p:nvCxnSpPr>
                <p:cNvPr id="3198" name="Straight Connector 3197">
                  <a:extLst>
                    <a:ext uri="{FF2B5EF4-FFF2-40B4-BE49-F238E27FC236}">
                      <a16:creationId xmlns:a16="http://schemas.microsoft.com/office/drawing/2014/main" id="{DA901F3E-B411-1CD4-5379-3DABE82FA5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593257" y="5312291"/>
                  <a:ext cx="0" cy="1144255"/>
                </a:xfrm>
                <a:prstGeom prst="lin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25400">
                  <a:solidFill>
                    <a:schemeClr val="accent1"/>
                  </a:solidFill>
                  <a:head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99" name="Rectangle 3198">
                  <a:extLst>
                    <a:ext uri="{FF2B5EF4-FFF2-40B4-BE49-F238E27FC236}">
                      <a16:creationId xmlns:a16="http://schemas.microsoft.com/office/drawing/2014/main" id="{A0FC1AC5-10F1-415F-85C4-22AFB6B317F0}"/>
                    </a:ext>
                  </a:extLst>
                </p:cNvPr>
                <p:cNvSpPr/>
                <p:nvPr/>
              </p:nvSpPr>
              <p:spPr>
                <a:xfrm>
                  <a:off x="8261243" y="5323114"/>
                  <a:ext cx="1332014" cy="365126"/>
                </a:xfrm>
                <a:custGeom>
                  <a:avLst/>
                  <a:gdLst>
                    <a:gd name="csX0" fmla="*/ 0 w 1332014"/>
                    <a:gd name="csY0" fmla="*/ 0 h 365126"/>
                    <a:gd name="csX1" fmla="*/ 692647 w 1332014"/>
                    <a:gd name="csY1" fmla="*/ 0 h 365126"/>
                    <a:gd name="csX2" fmla="*/ 1332014 w 1332014"/>
                    <a:gd name="csY2" fmla="*/ 0 h 365126"/>
                    <a:gd name="csX3" fmla="*/ 1332014 w 1332014"/>
                    <a:gd name="csY3" fmla="*/ 365126 h 365126"/>
                    <a:gd name="csX4" fmla="*/ 679327 w 1332014"/>
                    <a:gd name="csY4" fmla="*/ 365126 h 365126"/>
                    <a:gd name="csX5" fmla="*/ 0 w 1332014"/>
                    <a:gd name="csY5" fmla="*/ 365126 h 365126"/>
                    <a:gd name="csX6" fmla="*/ 0 w 1332014"/>
                    <a:gd name="csY6" fmla="*/ 0 h 3651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332014" h="365126" fill="none" extrusionOk="0">
                      <a:moveTo>
                        <a:pt x="0" y="0"/>
                      </a:moveTo>
                      <a:cubicBezTo>
                        <a:pt x="341091" y="3356"/>
                        <a:pt x="382955" y="13439"/>
                        <a:pt x="692647" y="0"/>
                      </a:cubicBezTo>
                      <a:cubicBezTo>
                        <a:pt x="1002339" y="-13439"/>
                        <a:pt x="1088828" y="-1404"/>
                        <a:pt x="1332014" y="0"/>
                      </a:cubicBezTo>
                      <a:cubicBezTo>
                        <a:pt x="1331391" y="109720"/>
                        <a:pt x="1322304" y="286391"/>
                        <a:pt x="1332014" y="365126"/>
                      </a:cubicBezTo>
                      <a:cubicBezTo>
                        <a:pt x="1033502" y="356103"/>
                        <a:pt x="938984" y="388688"/>
                        <a:pt x="679327" y="365126"/>
                      </a:cubicBezTo>
                      <a:cubicBezTo>
                        <a:pt x="419670" y="341564"/>
                        <a:pt x="156062" y="389601"/>
                        <a:pt x="0" y="365126"/>
                      </a:cubicBezTo>
                      <a:cubicBezTo>
                        <a:pt x="-16435" y="211278"/>
                        <a:pt x="9735" y="175612"/>
                        <a:pt x="0" y="0"/>
                      </a:cubicBezTo>
                      <a:close/>
                    </a:path>
                    <a:path w="1332014" h="365126" stroke="0" extrusionOk="0">
                      <a:moveTo>
                        <a:pt x="0" y="0"/>
                      </a:moveTo>
                      <a:cubicBezTo>
                        <a:pt x="196341" y="-21652"/>
                        <a:pt x="326674" y="27059"/>
                        <a:pt x="652687" y="0"/>
                      </a:cubicBezTo>
                      <a:cubicBezTo>
                        <a:pt x="978700" y="-27059"/>
                        <a:pt x="1191028" y="6042"/>
                        <a:pt x="1332014" y="0"/>
                      </a:cubicBezTo>
                      <a:cubicBezTo>
                        <a:pt x="1331397" y="93234"/>
                        <a:pt x="1342701" y="272235"/>
                        <a:pt x="1332014" y="365126"/>
                      </a:cubicBezTo>
                      <a:cubicBezTo>
                        <a:pt x="1024140" y="342641"/>
                        <a:pt x="970336" y="358485"/>
                        <a:pt x="666007" y="365126"/>
                      </a:cubicBezTo>
                      <a:cubicBezTo>
                        <a:pt x="361678" y="371767"/>
                        <a:pt x="292834" y="337988"/>
                        <a:pt x="0" y="365126"/>
                      </a:cubicBezTo>
                      <a:cubicBezTo>
                        <a:pt x="8108" y="251103"/>
                        <a:pt x="17123" y="123444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25400">
                  <a:solidFill>
                    <a:schemeClr val="accent1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200" b="1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FINAL</a:t>
                  </a:r>
                  <a:r>
                    <a:rPr lang="zh-CN" altLang="en-US" sz="1200" b="1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 </a:t>
                  </a:r>
                  <a:r>
                    <a:rPr lang="en-US" altLang="zh-CN" sz="1200" b="1">
                      <a:latin typeface="Menlo" panose="020B0609030804020204" pitchFamily="49" charset="0"/>
                      <a:ea typeface="Menlo" panose="020B0609030804020204" pitchFamily="49" charset="0"/>
                      <a:cs typeface="Menlo" panose="020B0609030804020204" pitchFamily="49" charset="0"/>
                    </a:rPr>
                    <a:t>REVIEW</a:t>
                  </a:r>
                  <a:endParaRPr lang="en-US" b="1">
                    <a:latin typeface="Menlo" panose="020B0609030804020204" pitchFamily="49" charset="0"/>
                    <a:ea typeface="Menlo" panose="020B0609030804020204" pitchFamily="49" charset="0"/>
                    <a:cs typeface="Menlo" panose="020B0609030804020204" pitchFamily="49" charset="0"/>
                  </a:endParaRPr>
                </a:p>
              </p:txBody>
            </p:sp>
          </p:grpSp>
          <p:sp>
            <p:nvSpPr>
              <p:cNvPr id="3197" name="TextBox 3196">
                <a:extLst>
                  <a:ext uri="{FF2B5EF4-FFF2-40B4-BE49-F238E27FC236}">
                    <a16:creationId xmlns:a16="http://schemas.microsoft.com/office/drawing/2014/main" id="{2AEF675B-2D43-3ECB-8AF4-162255D4635D}"/>
                  </a:ext>
                </a:extLst>
              </p:cNvPr>
              <p:cNvSpPr txBox="1"/>
              <p:nvPr/>
            </p:nvSpPr>
            <p:spPr>
              <a:xfrm>
                <a:off x="8336772" y="4962552"/>
                <a:ext cx="1146468" cy="369332"/>
              </a:xfrm>
              <a:prstGeom prst="rect">
                <a:avLst/>
              </a:prstGeom>
              <a:solidFill>
                <a:schemeClr val="bg1">
                  <a:alpha val="56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Oct</a:t>
                </a:r>
                <a:r>
                  <a:rPr lang="en-US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202</a:t>
                </a:r>
                <a:r>
                  <a:rPr lang="en-US" altLang="zh-CN" b="1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US" b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874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5D006-C958-BDD5-9B95-C6257D89D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544570-14CE-53DA-245E-01DB0E75F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latin typeface="Arial Narrow" panose="020B0606020202030204" pitchFamily="34" charset="0"/>
                <a:cs typeface="Times New Roman" panose="02020603050405020304" pitchFamily="18" charset="0"/>
              </a:rPr>
              <a:t>Thesis: </a:t>
            </a:r>
            <a:r>
              <a:rPr lang="en-US" altLang="zh-CN" dirty="0"/>
              <a:t>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EDA353-9935-B66F-DEA2-25360026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040A6-3DDD-EC4C-BBE7-7C82C13B30DF}" type="slidenum">
              <a:rPr lang="en-US" smtClean="0"/>
              <a:t>17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6018E8A-EB24-628E-2DDC-5884707D4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312" y="414896"/>
            <a:ext cx="5416297" cy="905497"/>
          </a:xfrm>
        </p:spPr>
        <p:txBody>
          <a:bodyPr/>
          <a:lstStyle/>
          <a:p>
            <a:r>
              <a:rPr lang="en-US"/>
              <a:t>Contribution Summary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BF764790-4B01-8AAE-AB53-13F71F39BE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" y="27056"/>
            <a:ext cx="5857875" cy="282436"/>
          </a:xfrm>
        </p:spPr>
        <p:txBody>
          <a:bodyPr/>
          <a:lstStyle/>
          <a:p>
            <a:r>
              <a:rPr lang="en-US" sz="1200"/>
              <a:t>CHAPTER </a:t>
            </a:r>
            <a:r>
              <a:rPr lang="en-US" altLang="zh-CN" sz="1200"/>
              <a:t>7</a:t>
            </a:r>
            <a:r>
              <a:rPr lang="en-US" sz="1200"/>
              <a:t>: </a:t>
            </a:r>
            <a:r>
              <a:rPr lang="en-US" altLang="zh-CN" sz="1200"/>
              <a:t>Conclusion</a:t>
            </a:r>
            <a:r>
              <a:rPr lang="en-US" sz="1200"/>
              <a:t> 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DB6FED3A-A993-5881-79E6-DD74F8ED4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09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40D63-A94B-64C6-5CDE-851F7F4FB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4 Better Ways to Say &quot;Thank You&quot;">
            <a:extLst>
              <a:ext uri="{FF2B5EF4-FFF2-40B4-BE49-F238E27FC236}">
                <a16:creationId xmlns:a16="http://schemas.microsoft.com/office/drawing/2014/main" id="{854889EA-7080-8B8C-0052-F699ED34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926" y="1589046"/>
            <a:ext cx="6058828" cy="416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ellow sticky note smile on brown paper texture close up 19882892 Stock  Photo at Vecteezy">
            <a:extLst>
              <a:ext uri="{FF2B5EF4-FFF2-40B4-BE49-F238E27FC236}">
                <a16:creationId xmlns:a16="http://schemas.microsoft.com/office/drawing/2014/main" id="{703B0593-10D3-2FFC-19FE-1A82EEBAF3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28929" y1="74643" x2="53520" y2="75714"/>
                        <a14:backgroundMark x1="53520" y1="75714" x2="55918" y2="75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10" t="23171" r="20515" b="24715"/>
          <a:stretch>
            <a:fillRect/>
          </a:stretch>
        </p:blipFill>
        <p:spPr bwMode="auto">
          <a:xfrm>
            <a:off x="7237140" y="2380635"/>
            <a:ext cx="2453269" cy="209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018614-260E-383F-4E49-66FEFD1CA68F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2647708">
            <a:off x="7722380" y="1782742"/>
            <a:ext cx="1482786" cy="148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65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ookstyle">
  <a:themeElements>
    <a:clrScheme name="Monash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9FD9"/>
      </a:accent1>
      <a:accent2>
        <a:srgbClr val="7875B6"/>
      </a:accent2>
      <a:accent3>
        <a:srgbClr val="ED63A3"/>
      </a:accent3>
      <a:accent4>
        <a:srgbClr val="EF354B"/>
      </a:accent4>
      <a:accent5>
        <a:srgbClr val="F26234"/>
      </a:accent5>
      <a:accent6>
        <a:srgbClr val="809455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nash Milestone Theme - Lirui Guo" id="{25C107F6-1065-1144-A4FC-E6F96555AFD7}" vid="{D721543A-4D11-3D40-8C86-22EB6EF91F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Monash Milestone Theme - Lirui Guo</Template>
  <TotalTime>99</TotalTime>
  <Words>309</Words>
  <Application>Microsoft Macintosh PowerPoint</Application>
  <PresentationFormat>Widescreen</PresentationFormat>
  <Paragraphs>117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Arial Narrow</vt:lpstr>
      <vt:lpstr>Cavolini</vt:lpstr>
      <vt:lpstr>Menlo</vt:lpstr>
      <vt:lpstr>Bookstyle</vt:lpstr>
      <vt:lpstr>PowerPoint Presentation</vt:lpstr>
      <vt:lpstr>PowerPoint Presentation</vt:lpstr>
      <vt:lpstr>CHAPTER 1</vt:lpstr>
      <vt:lpstr>PowerPoint Presentation</vt:lpstr>
      <vt:lpstr>CHAPTER 2</vt:lpstr>
      <vt:lpstr>PowerPoint Presentation</vt:lpstr>
      <vt:lpstr>CHAPTER 3</vt:lpstr>
      <vt:lpstr>.. </vt:lpstr>
      <vt:lpstr>CHAPTER 4</vt:lpstr>
      <vt:lpstr>Methods</vt:lpstr>
      <vt:lpstr>CHAPTER 5</vt:lpstr>
      <vt:lpstr>Let’s dig deeper into the data collected from Chapter 4 </vt:lpstr>
      <vt:lpstr>CHAPTER 6</vt:lpstr>
      <vt:lpstr>text</vt:lpstr>
      <vt:lpstr>CHAPTER 7</vt:lpstr>
      <vt:lpstr>Research Outputs Communications</vt:lpstr>
      <vt:lpstr>Contribution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Lirui Guo</dc:creator>
  <cp:lastModifiedBy>Lirui Guo</cp:lastModifiedBy>
  <cp:revision>4</cp:revision>
  <cp:lastPrinted>2025-10-14T11:16:16Z</cp:lastPrinted>
  <dcterms:created xsi:type="dcterms:W3CDTF">2024-09-10T08:53:25Z</dcterms:created>
  <dcterms:modified xsi:type="dcterms:W3CDTF">2026-02-25T03:08:44Z</dcterms:modified>
</cp:coreProperties>
</file>