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9"/>
  </p:notesMasterIdLst>
  <p:sldIdLst>
    <p:sldId id="257" r:id="rId2"/>
    <p:sldId id="373" r:id="rId3"/>
    <p:sldId id="374" r:id="rId4"/>
    <p:sldId id="375" r:id="rId5"/>
    <p:sldId id="376" r:id="rId6"/>
    <p:sldId id="378" r:id="rId7"/>
    <p:sldId id="3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7CEEB"/>
    <a:srgbClr val="EE925A"/>
    <a:srgbClr val="BECAE3"/>
    <a:srgbClr val="E5BF2B"/>
    <a:srgbClr val="FF7F50"/>
    <a:srgbClr val="B0C4DE"/>
    <a:srgbClr val="000080"/>
    <a:srgbClr val="EEE8CD"/>
    <a:srgbClr val="FFFFFF"/>
    <a:srgbClr val="2E8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0"/>
    <p:restoredTop sz="94178" autoAdjust="0"/>
  </p:normalViewPr>
  <p:slideViewPr>
    <p:cSldViewPr snapToGrid="0">
      <p:cViewPr varScale="1">
        <p:scale>
          <a:sx n="119" d="100"/>
          <a:sy n="119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rui Guo" userId="260d6d86-3ccd-4337-917e-dbcfce44c6ed" providerId="ADAL" clId="{7322908F-1AEE-5A00-9386-25D0EEEE76B8}"/>
    <pc:docChg chg="modSld">
      <pc:chgData name="Lirui Guo" userId="260d6d86-3ccd-4337-917e-dbcfce44c6ed" providerId="ADAL" clId="{7322908F-1AEE-5A00-9386-25D0EEEE76B8}" dt="2026-02-25T03:10:09.176" v="3" actId="12"/>
      <pc:docMkLst>
        <pc:docMk/>
      </pc:docMkLst>
      <pc:sldChg chg="modSp mod">
        <pc:chgData name="Lirui Guo" userId="260d6d86-3ccd-4337-917e-dbcfce44c6ed" providerId="ADAL" clId="{7322908F-1AEE-5A00-9386-25D0EEEE76B8}" dt="2026-02-25T03:10:09.176" v="3" actId="12"/>
        <pc:sldMkLst>
          <pc:docMk/>
          <pc:sldMk cId="1451891627" sldId="257"/>
        </pc:sldMkLst>
        <pc:spChg chg="mod">
          <ac:chgData name="Lirui Guo" userId="260d6d86-3ccd-4337-917e-dbcfce44c6ed" providerId="ADAL" clId="{7322908F-1AEE-5A00-9386-25D0EEEE76B8}" dt="2026-02-25T03:10:03.820" v="0" actId="12"/>
          <ac:spMkLst>
            <pc:docMk/>
            <pc:sldMk cId="1451891627" sldId="257"/>
            <ac:spMk id="4" creationId="{773D859C-385F-4CBB-BB43-4B7CC24D4E27}"/>
          </ac:spMkLst>
        </pc:spChg>
        <pc:spChg chg="mod">
          <ac:chgData name="Lirui Guo" userId="260d6d86-3ccd-4337-917e-dbcfce44c6ed" providerId="ADAL" clId="{7322908F-1AEE-5A00-9386-25D0EEEE76B8}" dt="2026-02-25T03:10:09.176" v="3" actId="12"/>
          <ac:spMkLst>
            <pc:docMk/>
            <pc:sldMk cId="1451891627" sldId="257"/>
            <ac:spMk id="6" creationId="{7A4B5756-E4E4-4608-A028-E311FC53BAE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6CA84-1EF2-C141-8FCE-F1A1F7D1C70F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24794-50FB-2344-B3FC-24A017A1E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B19464-4C93-457C-BA4A-D7E7006DCBCD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88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F11665-1294-7E84-8D09-199452AB7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Thesis: title (change from [Insert] - [Header &amp; Footer])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1B2830-AE85-8AF2-7605-F065D349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2D795-E315-E7A8-EAED-09CADED9F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95" y="6368241"/>
            <a:ext cx="1262009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2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02D5-1FC3-3CD1-230B-0037F3383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041EF1-F6B4-B621-30DB-0D5225665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975B7-8143-BD0A-5510-068057140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6CE79-277C-AE8A-AAF8-84A021483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Thesis: title (change from [Insert] - [Header &amp; Footer])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4EA89-A05E-4814-62A7-0AC24384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46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3D1E3-6B5D-F4F2-4CFE-FE7AFA56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2135"/>
            <a:ext cx="10515600" cy="90549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B1950-6903-9007-2399-2E87CB622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910"/>
            <a:ext cx="10515600" cy="418805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9A007-31BD-0EF8-847E-041CAD22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6DBE0-4AF7-A032-A35C-D5171BD7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Thesis: title (change from [Insert] - [Header &amp; Footer])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2B19-C2B7-3CC5-7274-41F31A0E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72C2C4C-95CE-A8F0-37FD-911A6F7773B3}"/>
              </a:ext>
            </a:extLst>
          </p:cNvPr>
          <p:cNvGrpSpPr/>
          <p:nvPr/>
        </p:nvGrpSpPr>
        <p:grpSpPr>
          <a:xfrm>
            <a:off x="0" y="334534"/>
            <a:ext cx="12192000" cy="256822"/>
            <a:chOff x="976205" y="457198"/>
            <a:chExt cx="10701513" cy="222422"/>
          </a:xfrm>
        </p:grpSpPr>
        <p:pic>
          <p:nvPicPr>
            <p:cNvPr id="10" name="Picture 2" descr="Roadpng png photo">
              <a:extLst>
                <a:ext uri="{FF2B5EF4-FFF2-40B4-BE49-F238E27FC236}">
                  <a16:creationId xmlns:a16="http://schemas.microsoft.com/office/drawing/2014/main" id="{F5806B22-69E2-AB1C-B85D-DFC1A2F53E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205" y="457200"/>
              <a:ext cx="4460768" cy="22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Roadpng png photo">
              <a:extLst>
                <a:ext uri="{FF2B5EF4-FFF2-40B4-BE49-F238E27FC236}">
                  <a16:creationId xmlns:a16="http://schemas.microsoft.com/office/drawing/2014/main" id="{851A8AD4-1985-4FA3-86A7-1AEF55FD14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773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Roadpng png photo">
              <a:extLst>
                <a:ext uri="{FF2B5EF4-FFF2-40B4-BE49-F238E27FC236}">
                  <a16:creationId xmlns:a16="http://schemas.microsoft.com/office/drawing/2014/main" id="{A2F2A6CA-EF78-C366-44C1-761939B5CE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6930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6" descr="Road sign - Free signs icons">
            <a:extLst>
              <a:ext uri="{FF2B5EF4-FFF2-40B4-BE49-F238E27FC236}">
                <a16:creationId xmlns:a16="http://schemas.microsoft.com/office/drawing/2014/main" id="{B8DB688E-5616-3AEA-8447-0AEDA90C0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68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Road sign - Free signs icons">
            <a:extLst>
              <a:ext uri="{FF2B5EF4-FFF2-40B4-BE49-F238E27FC236}">
                <a16:creationId xmlns:a16="http://schemas.microsoft.com/office/drawing/2014/main" id="{AD70A564-B0A1-B14C-8282-0AF11789C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Road sign - Free signs icons">
            <a:extLst>
              <a:ext uri="{FF2B5EF4-FFF2-40B4-BE49-F238E27FC236}">
                <a16:creationId xmlns:a16="http://schemas.microsoft.com/office/drawing/2014/main" id="{3A40DAE8-CA31-18DC-A355-E4621D143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48" y="7065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oad sign - Free signs icons">
            <a:extLst>
              <a:ext uri="{FF2B5EF4-FFF2-40B4-BE49-F238E27FC236}">
                <a16:creationId xmlns:a16="http://schemas.microsoft.com/office/drawing/2014/main" id="{369D4097-3857-8E0A-5953-285D8E415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60" y="79304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oad sign - Free signs icons">
            <a:extLst>
              <a:ext uri="{FF2B5EF4-FFF2-40B4-BE49-F238E27FC236}">
                <a16:creationId xmlns:a16="http://schemas.microsoft.com/office/drawing/2014/main" id="{7F03F8CD-F99A-ED4C-48F0-CD753D4D4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480" y="8503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reeform: Shape 61">
            <a:extLst>
              <a:ext uri="{FF2B5EF4-FFF2-40B4-BE49-F238E27FC236}">
                <a16:creationId xmlns:a16="http://schemas.microsoft.com/office/drawing/2014/main" id="{37C01B50-C0C8-1EA7-F3DE-96A62D9EDAD0}"/>
              </a:ext>
            </a:extLst>
          </p:cNvPr>
          <p:cNvSpPr/>
          <p:nvPr/>
        </p:nvSpPr>
        <p:spPr>
          <a:xfrm>
            <a:off x="245084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AU" sz="1200" b="1" kern="120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: Shape 61">
            <a:extLst>
              <a:ext uri="{FF2B5EF4-FFF2-40B4-BE49-F238E27FC236}">
                <a16:creationId xmlns:a16="http://schemas.microsoft.com/office/drawing/2014/main" id="{0031B931-C837-1E6B-D656-DF358114D922}"/>
              </a:ext>
            </a:extLst>
          </p:cNvPr>
          <p:cNvSpPr/>
          <p:nvPr/>
        </p:nvSpPr>
        <p:spPr>
          <a:xfrm>
            <a:off x="2272912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&amp; Aims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D37D70F3-67DC-1E65-6BBF-E84991F785C5}"/>
              </a:ext>
            </a:extLst>
          </p:cNvPr>
          <p:cNvSpPr/>
          <p:nvPr/>
        </p:nvSpPr>
        <p:spPr>
          <a:xfrm>
            <a:off x="4113583" y="521208"/>
            <a:ext cx="2132082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Research</a:t>
            </a:r>
          </a:p>
        </p:txBody>
      </p:sp>
      <p:sp>
        <p:nvSpPr>
          <p:cNvPr id="21" name="Freeform: Shape 61">
            <a:extLst>
              <a:ext uri="{FF2B5EF4-FFF2-40B4-BE49-F238E27FC236}">
                <a16:creationId xmlns:a16="http://schemas.microsoft.com/office/drawing/2014/main" id="{CD075E5E-D23A-8B66-2CE0-51E268E2E504}"/>
              </a:ext>
            </a:extLst>
          </p:cNvPr>
          <p:cNvSpPr/>
          <p:nvPr/>
        </p:nvSpPr>
        <p:spPr>
          <a:xfrm>
            <a:off x="6187561" y="521208"/>
            <a:ext cx="2044061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Research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: Shape 61">
            <a:extLst>
              <a:ext uri="{FF2B5EF4-FFF2-40B4-BE49-F238E27FC236}">
                <a16:creationId xmlns:a16="http://schemas.microsoft.com/office/drawing/2014/main" id="{7931FD4F-1F0A-1C1C-3965-ED268B22887C}"/>
              </a:ext>
            </a:extLst>
          </p:cNvPr>
          <p:cNvSpPr/>
          <p:nvPr/>
        </p:nvSpPr>
        <p:spPr>
          <a:xfrm>
            <a:off x="8353650" y="521208"/>
            <a:ext cx="1735200" cy="256822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 Structure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61">
            <a:extLst>
              <a:ext uri="{FF2B5EF4-FFF2-40B4-BE49-F238E27FC236}">
                <a16:creationId xmlns:a16="http://schemas.microsoft.com/office/drawing/2014/main" id="{D9386936-B63A-8887-472C-9A0CDF8B5472}"/>
              </a:ext>
            </a:extLst>
          </p:cNvPr>
          <p:cNvSpPr/>
          <p:nvPr/>
        </p:nvSpPr>
        <p:spPr>
          <a:xfrm>
            <a:off x="10727147" y="521208"/>
            <a:ext cx="1096954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6" descr="Road sign - Free signs icons">
            <a:extLst>
              <a:ext uri="{FF2B5EF4-FFF2-40B4-BE49-F238E27FC236}">
                <a16:creationId xmlns:a16="http://schemas.microsoft.com/office/drawing/2014/main" id="{49DF9EF2-AC36-D83C-0483-71580E2AA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2" y="7065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74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3D1E3-6B5D-F4F2-4CFE-FE7AFA56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51" y="922560"/>
            <a:ext cx="11678095" cy="502217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B1950-6903-9007-2399-2E87CB622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52" y="1669733"/>
            <a:ext cx="11678094" cy="4188053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6DBE0-4AF7-A032-A35C-D5171BD7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8308"/>
            <a:ext cx="4627868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2B19-C2B7-3CC5-7274-41F31A0E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9CF428-1318-1E66-6F03-E9ACADAA393F}"/>
              </a:ext>
            </a:extLst>
          </p:cNvPr>
          <p:cNvGrpSpPr/>
          <p:nvPr/>
        </p:nvGrpSpPr>
        <p:grpSpPr>
          <a:xfrm>
            <a:off x="0" y="334534"/>
            <a:ext cx="12192000" cy="256822"/>
            <a:chOff x="976205" y="457198"/>
            <a:chExt cx="10701513" cy="222422"/>
          </a:xfrm>
        </p:grpSpPr>
        <p:pic>
          <p:nvPicPr>
            <p:cNvPr id="11" name="Picture 2" descr="Roadpng png photo">
              <a:extLst>
                <a:ext uri="{FF2B5EF4-FFF2-40B4-BE49-F238E27FC236}">
                  <a16:creationId xmlns:a16="http://schemas.microsoft.com/office/drawing/2014/main" id="{5370E6E3-F522-CE5A-79A8-1C9A9310AE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205" y="457200"/>
              <a:ext cx="4460768" cy="22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Roadpng png photo">
              <a:extLst>
                <a:ext uri="{FF2B5EF4-FFF2-40B4-BE49-F238E27FC236}">
                  <a16:creationId xmlns:a16="http://schemas.microsoft.com/office/drawing/2014/main" id="{99A0860A-8A41-E1F2-3790-CE31C8157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773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Roadpng png photo">
              <a:extLst>
                <a:ext uri="{FF2B5EF4-FFF2-40B4-BE49-F238E27FC236}">
                  <a16:creationId xmlns:a16="http://schemas.microsoft.com/office/drawing/2014/main" id="{F97CC01D-3C1F-44BE-B1A7-822F39AC2B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6930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6" descr="Road sign - Free signs icons">
            <a:extLst>
              <a:ext uri="{FF2B5EF4-FFF2-40B4-BE49-F238E27FC236}">
                <a16:creationId xmlns:a16="http://schemas.microsoft.com/office/drawing/2014/main" id="{645CEB94-6536-F82C-48CA-BAF6839D8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68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Road sign - Free signs icons">
            <a:extLst>
              <a:ext uri="{FF2B5EF4-FFF2-40B4-BE49-F238E27FC236}">
                <a16:creationId xmlns:a16="http://schemas.microsoft.com/office/drawing/2014/main" id="{D3B70918-109B-7E17-BCA2-9B3006F0F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oad sign - Free signs icons">
            <a:extLst>
              <a:ext uri="{FF2B5EF4-FFF2-40B4-BE49-F238E27FC236}">
                <a16:creationId xmlns:a16="http://schemas.microsoft.com/office/drawing/2014/main" id="{3AA4E5E4-D797-ED03-5ADA-6E9266D72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48" y="7065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oad sign - Free signs icons">
            <a:extLst>
              <a:ext uri="{FF2B5EF4-FFF2-40B4-BE49-F238E27FC236}">
                <a16:creationId xmlns:a16="http://schemas.microsoft.com/office/drawing/2014/main" id="{CA927600-7A96-3FE8-8985-29EBCDF85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60" y="79304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oad sign - Free signs icons">
            <a:extLst>
              <a:ext uri="{FF2B5EF4-FFF2-40B4-BE49-F238E27FC236}">
                <a16:creationId xmlns:a16="http://schemas.microsoft.com/office/drawing/2014/main" id="{6B5F2428-0D44-1DA1-F16F-004C70100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480" y="8503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: Shape 61">
            <a:extLst>
              <a:ext uri="{FF2B5EF4-FFF2-40B4-BE49-F238E27FC236}">
                <a16:creationId xmlns:a16="http://schemas.microsoft.com/office/drawing/2014/main" id="{3262B33A-D422-AF49-A163-A16B8B2F17B7}"/>
              </a:ext>
            </a:extLst>
          </p:cNvPr>
          <p:cNvSpPr/>
          <p:nvPr/>
        </p:nvSpPr>
        <p:spPr>
          <a:xfrm>
            <a:off x="325187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>
                <a:solidFill>
                  <a:srgbClr val="2F7F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AU" sz="1400" b="1" kern="1200">
              <a:solidFill>
                <a:srgbClr val="2F7F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25CB159D-86AB-64A4-2052-4D1329EB8D38}"/>
              </a:ext>
            </a:extLst>
          </p:cNvPr>
          <p:cNvSpPr/>
          <p:nvPr/>
        </p:nvSpPr>
        <p:spPr>
          <a:xfrm>
            <a:off x="2272912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&amp; Aims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61">
            <a:extLst>
              <a:ext uri="{FF2B5EF4-FFF2-40B4-BE49-F238E27FC236}">
                <a16:creationId xmlns:a16="http://schemas.microsoft.com/office/drawing/2014/main" id="{1383FC75-F72B-CF56-7770-1406E71B08C1}"/>
              </a:ext>
            </a:extLst>
          </p:cNvPr>
          <p:cNvSpPr/>
          <p:nvPr/>
        </p:nvSpPr>
        <p:spPr>
          <a:xfrm>
            <a:off x="4113583" y="521208"/>
            <a:ext cx="2132082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Research</a:t>
            </a:r>
          </a:p>
        </p:txBody>
      </p:sp>
      <p:sp>
        <p:nvSpPr>
          <p:cNvPr id="34" name="Freeform: Shape 61">
            <a:extLst>
              <a:ext uri="{FF2B5EF4-FFF2-40B4-BE49-F238E27FC236}">
                <a16:creationId xmlns:a16="http://schemas.microsoft.com/office/drawing/2014/main" id="{EA1E8DE2-4685-4559-AB16-53FD72E72EBC}"/>
              </a:ext>
            </a:extLst>
          </p:cNvPr>
          <p:cNvSpPr/>
          <p:nvPr/>
        </p:nvSpPr>
        <p:spPr>
          <a:xfrm>
            <a:off x="6187561" y="521208"/>
            <a:ext cx="2044061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Research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: Shape 61">
            <a:extLst>
              <a:ext uri="{FF2B5EF4-FFF2-40B4-BE49-F238E27FC236}">
                <a16:creationId xmlns:a16="http://schemas.microsoft.com/office/drawing/2014/main" id="{7D483496-7C2D-16ED-F8EC-5765D0F7EAF2}"/>
              </a:ext>
            </a:extLst>
          </p:cNvPr>
          <p:cNvSpPr/>
          <p:nvPr/>
        </p:nvSpPr>
        <p:spPr>
          <a:xfrm>
            <a:off x="8353650" y="521208"/>
            <a:ext cx="1735200" cy="256822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 Structure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61">
            <a:extLst>
              <a:ext uri="{FF2B5EF4-FFF2-40B4-BE49-F238E27FC236}">
                <a16:creationId xmlns:a16="http://schemas.microsoft.com/office/drawing/2014/main" id="{76FDA18F-2F10-A21A-A9AF-5CCAB889A634}"/>
              </a:ext>
            </a:extLst>
          </p:cNvPr>
          <p:cNvSpPr/>
          <p:nvPr/>
        </p:nvSpPr>
        <p:spPr>
          <a:xfrm>
            <a:off x="10727147" y="521208"/>
            <a:ext cx="1096954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 descr="Autonomous car - Free technology icons">
            <a:extLst>
              <a:ext uri="{FF2B5EF4-FFF2-40B4-BE49-F238E27FC236}">
                <a16:creationId xmlns:a16="http://schemas.microsoft.com/office/drawing/2014/main" id="{5F77E2BD-608F-B128-68DC-1A5A47727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8695" y="-55867"/>
            <a:ext cx="550509" cy="5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2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earch A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2B19-C2B7-3CC5-7274-41F31A0E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80C63EF-8F2B-D652-6E33-143EFF9C7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51" y="922560"/>
            <a:ext cx="11678095" cy="502217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BAC8CD-F35E-2FA8-064F-F050B63D6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52" y="1669733"/>
            <a:ext cx="11678094" cy="4188053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61DDA2-C97F-DB7E-0192-683B7EC85F99}"/>
              </a:ext>
            </a:extLst>
          </p:cNvPr>
          <p:cNvGrpSpPr/>
          <p:nvPr/>
        </p:nvGrpSpPr>
        <p:grpSpPr>
          <a:xfrm>
            <a:off x="0" y="334534"/>
            <a:ext cx="12192000" cy="256822"/>
            <a:chOff x="976205" y="457198"/>
            <a:chExt cx="10701513" cy="222422"/>
          </a:xfrm>
        </p:grpSpPr>
        <p:pic>
          <p:nvPicPr>
            <p:cNvPr id="3" name="Picture 2" descr="Roadpng png photo">
              <a:extLst>
                <a:ext uri="{FF2B5EF4-FFF2-40B4-BE49-F238E27FC236}">
                  <a16:creationId xmlns:a16="http://schemas.microsoft.com/office/drawing/2014/main" id="{1C81F7B6-C926-398B-B475-0DE74FD150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205" y="457200"/>
              <a:ext cx="4460768" cy="22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Roadpng png photo">
              <a:extLst>
                <a:ext uri="{FF2B5EF4-FFF2-40B4-BE49-F238E27FC236}">
                  <a16:creationId xmlns:a16="http://schemas.microsoft.com/office/drawing/2014/main" id="{BC9F79C1-8130-6E12-4FEC-9D5BD970AB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773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Roadpng png photo">
              <a:extLst>
                <a:ext uri="{FF2B5EF4-FFF2-40B4-BE49-F238E27FC236}">
                  <a16:creationId xmlns:a16="http://schemas.microsoft.com/office/drawing/2014/main" id="{34C9297B-1DFA-C623-26A0-44E7895680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6930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 descr="Road sign - Free signs icons">
            <a:extLst>
              <a:ext uri="{FF2B5EF4-FFF2-40B4-BE49-F238E27FC236}">
                <a16:creationId xmlns:a16="http://schemas.microsoft.com/office/drawing/2014/main" id="{B3AD80E0-042D-DC07-BB21-EC17FEAC2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oad sign - Free signs icons">
            <a:extLst>
              <a:ext uri="{FF2B5EF4-FFF2-40B4-BE49-F238E27FC236}">
                <a16:creationId xmlns:a16="http://schemas.microsoft.com/office/drawing/2014/main" id="{69EE0C2E-39B7-2CC9-0B0C-A1790E4C9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48" y="7065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oad sign - Free signs icons">
            <a:extLst>
              <a:ext uri="{FF2B5EF4-FFF2-40B4-BE49-F238E27FC236}">
                <a16:creationId xmlns:a16="http://schemas.microsoft.com/office/drawing/2014/main" id="{3E8B6003-979E-5E26-74B7-38B8D1610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60" y="79304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oad sign - Free signs icons">
            <a:extLst>
              <a:ext uri="{FF2B5EF4-FFF2-40B4-BE49-F238E27FC236}">
                <a16:creationId xmlns:a16="http://schemas.microsoft.com/office/drawing/2014/main" id="{D290861D-09F4-357D-5295-71B6F1D18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480" y="8503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: Shape 61">
            <a:extLst>
              <a:ext uri="{FF2B5EF4-FFF2-40B4-BE49-F238E27FC236}">
                <a16:creationId xmlns:a16="http://schemas.microsoft.com/office/drawing/2014/main" id="{A17189C1-F91C-5160-5926-7B38C1073957}"/>
              </a:ext>
            </a:extLst>
          </p:cNvPr>
          <p:cNvSpPr/>
          <p:nvPr/>
        </p:nvSpPr>
        <p:spPr>
          <a:xfrm>
            <a:off x="245084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AU" sz="1200" b="1" kern="120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CAB7D6E1-C64B-073A-B71B-BB9812E97FB5}"/>
              </a:ext>
            </a:extLst>
          </p:cNvPr>
          <p:cNvSpPr/>
          <p:nvPr/>
        </p:nvSpPr>
        <p:spPr>
          <a:xfrm>
            <a:off x="2272912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>
                <a:solidFill>
                  <a:srgbClr val="2F7F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&amp; AIMS</a:t>
            </a:r>
            <a:endParaRPr lang="en-AU" sz="1400" b="1" kern="1200">
              <a:solidFill>
                <a:srgbClr val="2F7F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61">
            <a:extLst>
              <a:ext uri="{FF2B5EF4-FFF2-40B4-BE49-F238E27FC236}">
                <a16:creationId xmlns:a16="http://schemas.microsoft.com/office/drawing/2014/main" id="{7CAD89D5-5C97-6FD5-5A11-1975E6D88E21}"/>
              </a:ext>
            </a:extLst>
          </p:cNvPr>
          <p:cNvSpPr/>
          <p:nvPr/>
        </p:nvSpPr>
        <p:spPr>
          <a:xfrm>
            <a:off x="4113583" y="521208"/>
            <a:ext cx="2132082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Research</a:t>
            </a:r>
          </a:p>
        </p:txBody>
      </p:sp>
      <p:sp>
        <p:nvSpPr>
          <p:cNvPr id="34" name="Freeform: Shape 61">
            <a:extLst>
              <a:ext uri="{FF2B5EF4-FFF2-40B4-BE49-F238E27FC236}">
                <a16:creationId xmlns:a16="http://schemas.microsoft.com/office/drawing/2014/main" id="{586CA1B7-41D7-1518-D8CA-68A5FDC2E059}"/>
              </a:ext>
            </a:extLst>
          </p:cNvPr>
          <p:cNvSpPr/>
          <p:nvPr/>
        </p:nvSpPr>
        <p:spPr>
          <a:xfrm>
            <a:off x="6187561" y="521208"/>
            <a:ext cx="2044061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Research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: Shape 61">
            <a:extLst>
              <a:ext uri="{FF2B5EF4-FFF2-40B4-BE49-F238E27FC236}">
                <a16:creationId xmlns:a16="http://schemas.microsoft.com/office/drawing/2014/main" id="{EB67CB17-85E9-25DA-4C07-41A5A8DF0B4B}"/>
              </a:ext>
            </a:extLst>
          </p:cNvPr>
          <p:cNvSpPr/>
          <p:nvPr/>
        </p:nvSpPr>
        <p:spPr>
          <a:xfrm>
            <a:off x="8353650" y="521208"/>
            <a:ext cx="1735200" cy="256822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 Structure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61">
            <a:extLst>
              <a:ext uri="{FF2B5EF4-FFF2-40B4-BE49-F238E27FC236}">
                <a16:creationId xmlns:a16="http://schemas.microsoft.com/office/drawing/2014/main" id="{62468827-E6C8-A8C1-DD8D-285753282F3E}"/>
              </a:ext>
            </a:extLst>
          </p:cNvPr>
          <p:cNvSpPr/>
          <p:nvPr/>
        </p:nvSpPr>
        <p:spPr>
          <a:xfrm>
            <a:off x="10727147" y="521208"/>
            <a:ext cx="1096954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6" descr="Road sign - Free signs icons">
            <a:extLst>
              <a:ext uri="{FF2B5EF4-FFF2-40B4-BE49-F238E27FC236}">
                <a16:creationId xmlns:a16="http://schemas.microsoft.com/office/drawing/2014/main" id="{09776A87-938F-DBB3-1E57-A5F3F065D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2" y="7065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Autonomous car - Free technology icons">
            <a:extLst>
              <a:ext uri="{FF2B5EF4-FFF2-40B4-BE49-F238E27FC236}">
                <a16:creationId xmlns:a16="http://schemas.microsoft.com/office/drawing/2014/main" id="{980C433D-AC5F-29EB-5CB9-A3C7924DA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56052" y="-40455"/>
            <a:ext cx="550509" cy="5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D8A37-92D5-1A26-19C0-8A4964846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8308"/>
            <a:ext cx="4627868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896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leted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2B19-C2B7-3CC5-7274-41F31A0E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229FAE-01CA-AEE6-982D-CF323C562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51" y="922560"/>
            <a:ext cx="11678095" cy="502217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BDC6A68-5514-1D26-2EF8-F7A9E3591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52" y="1669733"/>
            <a:ext cx="11678094" cy="4188053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ACBE0B-CFB0-0573-1794-73F9C676A46F}"/>
              </a:ext>
            </a:extLst>
          </p:cNvPr>
          <p:cNvGrpSpPr/>
          <p:nvPr/>
        </p:nvGrpSpPr>
        <p:grpSpPr>
          <a:xfrm>
            <a:off x="0" y="334534"/>
            <a:ext cx="12192000" cy="256822"/>
            <a:chOff x="976205" y="457198"/>
            <a:chExt cx="10701513" cy="222422"/>
          </a:xfrm>
        </p:grpSpPr>
        <p:pic>
          <p:nvPicPr>
            <p:cNvPr id="3" name="Picture 2" descr="Roadpng png photo">
              <a:extLst>
                <a:ext uri="{FF2B5EF4-FFF2-40B4-BE49-F238E27FC236}">
                  <a16:creationId xmlns:a16="http://schemas.microsoft.com/office/drawing/2014/main" id="{B8BFF62E-A9E5-3A60-457E-0B4D158AA0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205" y="457200"/>
              <a:ext cx="4460768" cy="22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Roadpng png photo">
              <a:extLst>
                <a:ext uri="{FF2B5EF4-FFF2-40B4-BE49-F238E27FC236}">
                  <a16:creationId xmlns:a16="http://schemas.microsoft.com/office/drawing/2014/main" id="{39F72E82-79DC-BF76-AA41-ACF9428E8B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773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Roadpng png photo">
              <a:extLst>
                <a:ext uri="{FF2B5EF4-FFF2-40B4-BE49-F238E27FC236}">
                  <a16:creationId xmlns:a16="http://schemas.microsoft.com/office/drawing/2014/main" id="{5F4896E2-BDFE-A477-AD3B-259F9196FC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6930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6" descr="Road sign - Free signs icons">
            <a:extLst>
              <a:ext uri="{FF2B5EF4-FFF2-40B4-BE49-F238E27FC236}">
                <a16:creationId xmlns:a16="http://schemas.microsoft.com/office/drawing/2014/main" id="{A1033C8F-DBF4-26AA-7081-EB23D2A86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68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oad sign - Free signs icons">
            <a:extLst>
              <a:ext uri="{FF2B5EF4-FFF2-40B4-BE49-F238E27FC236}">
                <a16:creationId xmlns:a16="http://schemas.microsoft.com/office/drawing/2014/main" id="{504C9C3C-68CF-7983-E254-9254F75DE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48" y="7065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oad sign - Free signs icons">
            <a:extLst>
              <a:ext uri="{FF2B5EF4-FFF2-40B4-BE49-F238E27FC236}">
                <a16:creationId xmlns:a16="http://schemas.microsoft.com/office/drawing/2014/main" id="{21867CBF-775A-A6D1-DB68-A04CC6747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60" y="79304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oad sign - Free signs icons">
            <a:extLst>
              <a:ext uri="{FF2B5EF4-FFF2-40B4-BE49-F238E27FC236}">
                <a16:creationId xmlns:a16="http://schemas.microsoft.com/office/drawing/2014/main" id="{735D4859-5B5C-23FB-6991-68CCC94C7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480" y="8503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: Shape 61">
            <a:extLst>
              <a:ext uri="{FF2B5EF4-FFF2-40B4-BE49-F238E27FC236}">
                <a16:creationId xmlns:a16="http://schemas.microsoft.com/office/drawing/2014/main" id="{6D0F1107-D299-A38F-E2E4-B39EBDC87BE6}"/>
              </a:ext>
            </a:extLst>
          </p:cNvPr>
          <p:cNvSpPr/>
          <p:nvPr/>
        </p:nvSpPr>
        <p:spPr>
          <a:xfrm>
            <a:off x="245084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AU" sz="1200" b="1" kern="120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AB843CF0-6563-E210-9FD2-152CC63FC3EE}"/>
              </a:ext>
            </a:extLst>
          </p:cNvPr>
          <p:cNvSpPr/>
          <p:nvPr/>
        </p:nvSpPr>
        <p:spPr>
          <a:xfrm>
            <a:off x="2272912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&amp; Aims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61">
            <a:extLst>
              <a:ext uri="{FF2B5EF4-FFF2-40B4-BE49-F238E27FC236}">
                <a16:creationId xmlns:a16="http://schemas.microsoft.com/office/drawing/2014/main" id="{ED1C2145-CE72-B298-4E83-0A5B273FF9F0}"/>
              </a:ext>
            </a:extLst>
          </p:cNvPr>
          <p:cNvSpPr/>
          <p:nvPr/>
        </p:nvSpPr>
        <p:spPr>
          <a:xfrm>
            <a:off x="3934149" y="543262"/>
            <a:ext cx="2465637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400" b="1" kern="1200">
                <a:solidFill>
                  <a:srgbClr val="2F7F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RESEARCH</a:t>
            </a:r>
          </a:p>
        </p:txBody>
      </p:sp>
      <p:sp>
        <p:nvSpPr>
          <p:cNvPr id="34" name="Freeform: Shape 61">
            <a:extLst>
              <a:ext uri="{FF2B5EF4-FFF2-40B4-BE49-F238E27FC236}">
                <a16:creationId xmlns:a16="http://schemas.microsoft.com/office/drawing/2014/main" id="{23AB10DE-61DD-EB2E-16E3-36FEAE78219A}"/>
              </a:ext>
            </a:extLst>
          </p:cNvPr>
          <p:cNvSpPr/>
          <p:nvPr/>
        </p:nvSpPr>
        <p:spPr>
          <a:xfrm>
            <a:off x="6187561" y="521208"/>
            <a:ext cx="2044061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Research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: Shape 61">
            <a:extLst>
              <a:ext uri="{FF2B5EF4-FFF2-40B4-BE49-F238E27FC236}">
                <a16:creationId xmlns:a16="http://schemas.microsoft.com/office/drawing/2014/main" id="{28A5B7DD-4B96-122D-84C1-9B1DA9B209B5}"/>
              </a:ext>
            </a:extLst>
          </p:cNvPr>
          <p:cNvSpPr/>
          <p:nvPr/>
        </p:nvSpPr>
        <p:spPr>
          <a:xfrm>
            <a:off x="8353650" y="521208"/>
            <a:ext cx="1735200" cy="256822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 Structure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61">
            <a:extLst>
              <a:ext uri="{FF2B5EF4-FFF2-40B4-BE49-F238E27FC236}">
                <a16:creationId xmlns:a16="http://schemas.microsoft.com/office/drawing/2014/main" id="{46C5BE15-F914-FABD-E726-8AF4E1F887E9}"/>
              </a:ext>
            </a:extLst>
          </p:cNvPr>
          <p:cNvSpPr/>
          <p:nvPr/>
        </p:nvSpPr>
        <p:spPr>
          <a:xfrm>
            <a:off x="10727147" y="521208"/>
            <a:ext cx="1096954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6" descr="Road sign - Free signs icons">
            <a:extLst>
              <a:ext uri="{FF2B5EF4-FFF2-40B4-BE49-F238E27FC236}">
                <a16:creationId xmlns:a16="http://schemas.microsoft.com/office/drawing/2014/main" id="{E4213C9E-D613-DEE9-691C-C38F8CA0C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2" y="7065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Autonomous car - Free technology icons">
            <a:extLst>
              <a:ext uri="{FF2B5EF4-FFF2-40B4-BE49-F238E27FC236}">
                <a16:creationId xmlns:a16="http://schemas.microsoft.com/office/drawing/2014/main" id="{958CF1BD-CA12-AD2A-A1E3-1B783A9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71288" y="-50361"/>
            <a:ext cx="550509" cy="5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0BAAB-FDE3-E1B0-19EF-9F0B720C9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8308"/>
            <a:ext cx="4627868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03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posed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2B19-C2B7-3CC5-7274-41F31A0E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4DC13F1-C928-3539-AFD0-5943E0561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51" y="922560"/>
            <a:ext cx="11678095" cy="502217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B9F6CBB-C4EC-B895-DF05-54F4C4BE8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52" y="1669733"/>
            <a:ext cx="11678094" cy="4188053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5BCBAA-A8C8-C79B-C896-A4CD57A63A5B}"/>
              </a:ext>
            </a:extLst>
          </p:cNvPr>
          <p:cNvGrpSpPr/>
          <p:nvPr/>
        </p:nvGrpSpPr>
        <p:grpSpPr>
          <a:xfrm>
            <a:off x="0" y="334534"/>
            <a:ext cx="12192000" cy="256822"/>
            <a:chOff x="976205" y="457198"/>
            <a:chExt cx="10701513" cy="222422"/>
          </a:xfrm>
        </p:grpSpPr>
        <p:pic>
          <p:nvPicPr>
            <p:cNvPr id="3" name="Picture 2" descr="Roadpng png photo">
              <a:extLst>
                <a:ext uri="{FF2B5EF4-FFF2-40B4-BE49-F238E27FC236}">
                  <a16:creationId xmlns:a16="http://schemas.microsoft.com/office/drawing/2014/main" id="{B5EBD42C-39F1-73B6-B74D-BE8F8211B1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205" y="457200"/>
              <a:ext cx="4460768" cy="22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Roadpng png photo">
              <a:extLst>
                <a:ext uri="{FF2B5EF4-FFF2-40B4-BE49-F238E27FC236}">
                  <a16:creationId xmlns:a16="http://schemas.microsoft.com/office/drawing/2014/main" id="{ED91D0A3-3B2B-F0BC-0B65-55D93A74DB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773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Roadpng png photo">
              <a:extLst>
                <a:ext uri="{FF2B5EF4-FFF2-40B4-BE49-F238E27FC236}">
                  <a16:creationId xmlns:a16="http://schemas.microsoft.com/office/drawing/2014/main" id="{ADD6317C-3AEC-DF59-AF4D-C4E8855ED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6930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6" descr="Road sign - Free signs icons">
            <a:extLst>
              <a:ext uri="{FF2B5EF4-FFF2-40B4-BE49-F238E27FC236}">
                <a16:creationId xmlns:a16="http://schemas.microsoft.com/office/drawing/2014/main" id="{A1B37997-6431-FA90-86E1-7B034DFDA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68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Road sign - Free signs icons">
            <a:extLst>
              <a:ext uri="{FF2B5EF4-FFF2-40B4-BE49-F238E27FC236}">
                <a16:creationId xmlns:a16="http://schemas.microsoft.com/office/drawing/2014/main" id="{7D6B942A-4F73-EF2E-EB23-129B3C923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oad sign - Free signs icons">
            <a:extLst>
              <a:ext uri="{FF2B5EF4-FFF2-40B4-BE49-F238E27FC236}">
                <a16:creationId xmlns:a16="http://schemas.microsoft.com/office/drawing/2014/main" id="{7AC7B685-7195-31A8-1D66-07CA0F3FF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60" y="79304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oad sign - Free signs icons">
            <a:extLst>
              <a:ext uri="{FF2B5EF4-FFF2-40B4-BE49-F238E27FC236}">
                <a16:creationId xmlns:a16="http://schemas.microsoft.com/office/drawing/2014/main" id="{A117DA54-2359-C96B-1468-A2C590DA9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480" y="8503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: Shape 61">
            <a:extLst>
              <a:ext uri="{FF2B5EF4-FFF2-40B4-BE49-F238E27FC236}">
                <a16:creationId xmlns:a16="http://schemas.microsoft.com/office/drawing/2014/main" id="{A6B4EF8D-23FB-2928-C5F7-FE303044B18E}"/>
              </a:ext>
            </a:extLst>
          </p:cNvPr>
          <p:cNvSpPr/>
          <p:nvPr/>
        </p:nvSpPr>
        <p:spPr>
          <a:xfrm>
            <a:off x="245084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AU" sz="1200" b="1" kern="120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AF0C0E6C-2CD6-B3EF-006D-20F0A33A2EB3}"/>
              </a:ext>
            </a:extLst>
          </p:cNvPr>
          <p:cNvSpPr/>
          <p:nvPr/>
        </p:nvSpPr>
        <p:spPr>
          <a:xfrm>
            <a:off x="2272912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&amp; Aims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61">
            <a:extLst>
              <a:ext uri="{FF2B5EF4-FFF2-40B4-BE49-F238E27FC236}">
                <a16:creationId xmlns:a16="http://schemas.microsoft.com/office/drawing/2014/main" id="{AAECB31A-0D27-19E5-5DC5-993DFB1DFAC3}"/>
              </a:ext>
            </a:extLst>
          </p:cNvPr>
          <p:cNvSpPr/>
          <p:nvPr/>
        </p:nvSpPr>
        <p:spPr>
          <a:xfrm>
            <a:off x="4113583" y="521208"/>
            <a:ext cx="2132082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Research</a:t>
            </a:r>
          </a:p>
        </p:txBody>
      </p:sp>
      <p:sp>
        <p:nvSpPr>
          <p:cNvPr id="34" name="Freeform: Shape 61">
            <a:extLst>
              <a:ext uri="{FF2B5EF4-FFF2-40B4-BE49-F238E27FC236}">
                <a16:creationId xmlns:a16="http://schemas.microsoft.com/office/drawing/2014/main" id="{5D912392-F74E-2783-DCE0-FFDD5F3ED625}"/>
              </a:ext>
            </a:extLst>
          </p:cNvPr>
          <p:cNvSpPr/>
          <p:nvPr/>
        </p:nvSpPr>
        <p:spPr>
          <a:xfrm>
            <a:off x="6011920" y="532774"/>
            <a:ext cx="2395810" cy="214677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>
                <a:solidFill>
                  <a:srgbClr val="2F7F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RESEARCH</a:t>
            </a:r>
            <a:endParaRPr lang="en-AU" sz="1400" b="1" kern="1200">
              <a:solidFill>
                <a:srgbClr val="2F7F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: Shape 61">
            <a:extLst>
              <a:ext uri="{FF2B5EF4-FFF2-40B4-BE49-F238E27FC236}">
                <a16:creationId xmlns:a16="http://schemas.microsoft.com/office/drawing/2014/main" id="{54CDF7A6-FE9B-A768-28C9-19EB84D24D3E}"/>
              </a:ext>
            </a:extLst>
          </p:cNvPr>
          <p:cNvSpPr/>
          <p:nvPr/>
        </p:nvSpPr>
        <p:spPr>
          <a:xfrm>
            <a:off x="8353650" y="521208"/>
            <a:ext cx="1735200" cy="256822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 Structure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61">
            <a:extLst>
              <a:ext uri="{FF2B5EF4-FFF2-40B4-BE49-F238E27FC236}">
                <a16:creationId xmlns:a16="http://schemas.microsoft.com/office/drawing/2014/main" id="{F342A951-92CA-0D84-1998-C05086F8BD20}"/>
              </a:ext>
            </a:extLst>
          </p:cNvPr>
          <p:cNvSpPr/>
          <p:nvPr/>
        </p:nvSpPr>
        <p:spPr>
          <a:xfrm>
            <a:off x="10727147" y="521208"/>
            <a:ext cx="1096954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6" descr="Road sign - Free signs icons">
            <a:extLst>
              <a:ext uri="{FF2B5EF4-FFF2-40B4-BE49-F238E27FC236}">
                <a16:creationId xmlns:a16="http://schemas.microsoft.com/office/drawing/2014/main" id="{FD819470-D558-F6CA-74BF-72F5F787F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2" y="7065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Autonomous car - Free technology icons">
            <a:extLst>
              <a:ext uri="{FF2B5EF4-FFF2-40B4-BE49-F238E27FC236}">
                <a16:creationId xmlns:a16="http://schemas.microsoft.com/office/drawing/2014/main" id="{6DE7F367-55D7-1611-0F00-68ACE3184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28640" y="-48314"/>
            <a:ext cx="550509" cy="5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44E23-655B-2CD7-CF6B-82A1EB97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8308"/>
            <a:ext cx="4627868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92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sis 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2B19-C2B7-3CC5-7274-41F31A0E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4704335-9812-F47F-453C-5D88DC912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51" y="922560"/>
            <a:ext cx="11678095" cy="502217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BB0A170-5227-22F7-409F-DAB1094B1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52" y="1669733"/>
            <a:ext cx="11678094" cy="4188053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64B1BA-07A7-9EEB-3B4D-042481048339}"/>
              </a:ext>
            </a:extLst>
          </p:cNvPr>
          <p:cNvGrpSpPr/>
          <p:nvPr/>
        </p:nvGrpSpPr>
        <p:grpSpPr>
          <a:xfrm>
            <a:off x="0" y="334534"/>
            <a:ext cx="12192000" cy="256822"/>
            <a:chOff x="976205" y="457198"/>
            <a:chExt cx="10701513" cy="222422"/>
          </a:xfrm>
        </p:grpSpPr>
        <p:pic>
          <p:nvPicPr>
            <p:cNvPr id="3" name="Picture 2" descr="Roadpng png photo">
              <a:extLst>
                <a:ext uri="{FF2B5EF4-FFF2-40B4-BE49-F238E27FC236}">
                  <a16:creationId xmlns:a16="http://schemas.microsoft.com/office/drawing/2014/main" id="{FB7A149C-4FD2-BB70-23A0-7A79F4852A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205" y="457200"/>
              <a:ext cx="4460768" cy="22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Roadpng png photo">
              <a:extLst>
                <a:ext uri="{FF2B5EF4-FFF2-40B4-BE49-F238E27FC236}">
                  <a16:creationId xmlns:a16="http://schemas.microsoft.com/office/drawing/2014/main" id="{7844227C-C7F0-CBFC-9F7A-731BE8A7CD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773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Roadpng png photo">
              <a:extLst>
                <a:ext uri="{FF2B5EF4-FFF2-40B4-BE49-F238E27FC236}">
                  <a16:creationId xmlns:a16="http://schemas.microsoft.com/office/drawing/2014/main" id="{552FAF89-EF84-7B82-D41C-1A50E2B0F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6930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6" descr="Road sign - Free signs icons">
            <a:extLst>
              <a:ext uri="{FF2B5EF4-FFF2-40B4-BE49-F238E27FC236}">
                <a16:creationId xmlns:a16="http://schemas.microsoft.com/office/drawing/2014/main" id="{A5972F0A-ED62-C3B8-D3AA-5871CEB52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68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Road sign - Free signs icons">
            <a:extLst>
              <a:ext uri="{FF2B5EF4-FFF2-40B4-BE49-F238E27FC236}">
                <a16:creationId xmlns:a16="http://schemas.microsoft.com/office/drawing/2014/main" id="{DB4A3296-CDE2-888E-CBB1-234183B04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oad sign - Free signs icons">
            <a:extLst>
              <a:ext uri="{FF2B5EF4-FFF2-40B4-BE49-F238E27FC236}">
                <a16:creationId xmlns:a16="http://schemas.microsoft.com/office/drawing/2014/main" id="{C494D88B-7561-7FFD-6EBA-DD6CCB21A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48" y="7065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oad sign - Free signs icons">
            <a:extLst>
              <a:ext uri="{FF2B5EF4-FFF2-40B4-BE49-F238E27FC236}">
                <a16:creationId xmlns:a16="http://schemas.microsoft.com/office/drawing/2014/main" id="{0D3D60D8-44A5-A45F-26DB-2A746A429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480" y="8503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: Shape 61">
            <a:extLst>
              <a:ext uri="{FF2B5EF4-FFF2-40B4-BE49-F238E27FC236}">
                <a16:creationId xmlns:a16="http://schemas.microsoft.com/office/drawing/2014/main" id="{FF7B9FFE-BE68-3D97-C101-308532CAEE9F}"/>
              </a:ext>
            </a:extLst>
          </p:cNvPr>
          <p:cNvSpPr/>
          <p:nvPr/>
        </p:nvSpPr>
        <p:spPr>
          <a:xfrm>
            <a:off x="245084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AU" sz="1200" b="1" kern="120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0CBE2ADC-316A-9FA1-B3FA-A3A618494FCE}"/>
              </a:ext>
            </a:extLst>
          </p:cNvPr>
          <p:cNvSpPr/>
          <p:nvPr/>
        </p:nvSpPr>
        <p:spPr>
          <a:xfrm>
            <a:off x="2272912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&amp; Aims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61">
            <a:extLst>
              <a:ext uri="{FF2B5EF4-FFF2-40B4-BE49-F238E27FC236}">
                <a16:creationId xmlns:a16="http://schemas.microsoft.com/office/drawing/2014/main" id="{7739B918-EB9A-E8AA-7DE8-ABAC4FD738D8}"/>
              </a:ext>
            </a:extLst>
          </p:cNvPr>
          <p:cNvSpPr/>
          <p:nvPr/>
        </p:nvSpPr>
        <p:spPr>
          <a:xfrm>
            <a:off x="4113583" y="521208"/>
            <a:ext cx="2132082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Research</a:t>
            </a:r>
          </a:p>
        </p:txBody>
      </p:sp>
      <p:sp>
        <p:nvSpPr>
          <p:cNvPr id="34" name="Freeform: Shape 61">
            <a:extLst>
              <a:ext uri="{FF2B5EF4-FFF2-40B4-BE49-F238E27FC236}">
                <a16:creationId xmlns:a16="http://schemas.microsoft.com/office/drawing/2014/main" id="{1A03253E-B675-4330-949E-40DF5737598A}"/>
              </a:ext>
            </a:extLst>
          </p:cNvPr>
          <p:cNvSpPr/>
          <p:nvPr/>
        </p:nvSpPr>
        <p:spPr>
          <a:xfrm>
            <a:off x="6187561" y="521208"/>
            <a:ext cx="2044061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Research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: Shape 61">
            <a:extLst>
              <a:ext uri="{FF2B5EF4-FFF2-40B4-BE49-F238E27FC236}">
                <a16:creationId xmlns:a16="http://schemas.microsoft.com/office/drawing/2014/main" id="{23C1E3CD-625A-FE5C-0834-A85449986B8B}"/>
              </a:ext>
            </a:extLst>
          </p:cNvPr>
          <p:cNvSpPr/>
          <p:nvPr/>
        </p:nvSpPr>
        <p:spPr>
          <a:xfrm>
            <a:off x="8206856" y="554974"/>
            <a:ext cx="2083695" cy="191593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>
                <a:solidFill>
                  <a:srgbClr val="2F7F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 STRUCTURE</a:t>
            </a:r>
            <a:endParaRPr lang="en-AU" sz="1400" b="1" kern="1200">
              <a:solidFill>
                <a:srgbClr val="2F7F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61">
            <a:extLst>
              <a:ext uri="{FF2B5EF4-FFF2-40B4-BE49-F238E27FC236}">
                <a16:creationId xmlns:a16="http://schemas.microsoft.com/office/drawing/2014/main" id="{AE112653-9DF0-A6F6-55CE-C867C0663D5D}"/>
              </a:ext>
            </a:extLst>
          </p:cNvPr>
          <p:cNvSpPr/>
          <p:nvPr/>
        </p:nvSpPr>
        <p:spPr>
          <a:xfrm>
            <a:off x="10727147" y="521208"/>
            <a:ext cx="1096954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6" descr="Road sign - Free signs icons">
            <a:extLst>
              <a:ext uri="{FF2B5EF4-FFF2-40B4-BE49-F238E27FC236}">
                <a16:creationId xmlns:a16="http://schemas.microsoft.com/office/drawing/2014/main" id="{88F08CA4-A667-09A9-663F-E434291D0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2" y="7065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Autonomous car - Free technology icons">
            <a:extLst>
              <a:ext uri="{FF2B5EF4-FFF2-40B4-BE49-F238E27FC236}">
                <a16:creationId xmlns:a16="http://schemas.microsoft.com/office/drawing/2014/main" id="{07432972-98E9-2DF3-3E13-A047DA570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72377" y="-51486"/>
            <a:ext cx="550509" cy="5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7A320-61F7-FC44-5FED-024373D4C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8308"/>
            <a:ext cx="4627868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6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2B19-C2B7-3CC5-7274-41F31A0E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18951A-E536-AD70-0638-1919A9765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51" y="922560"/>
            <a:ext cx="11678095" cy="502217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AB79BC0-053B-29C1-D3C3-91D9FF7C1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952" y="1669733"/>
            <a:ext cx="11678094" cy="4188053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EBD878-717E-98BC-82B5-B03255418263}"/>
              </a:ext>
            </a:extLst>
          </p:cNvPr>
          <p:cNvGrpSpPr/>
          <p:nvPr/>
        </p:nvGrpSpPr>
        <p:grpSpPr>
          <a:xfrm>
            <a:off x="0" y="334534"/>
            <a:ext cx="12192000" cy="256822"/>
            <a:chOff x="976205" y="457198"/>
            <a:chExt cx="10701513" cy="222422"/>
          </a:xfrm>
        </p:grpSpPr>
        <p:pic>
          <p:nvPicPr>
            <p:cNvPr id="3" name="Picture 2" descr="Roadpng png photo">
              <a:extLst>
                <a:ext uri="{FF2B5EF4-FFF2-40B4-BE49-F238E27FC236}">
                  <a16:creationId xmlns:a16="http://schemas.microsoft.com/office/drawing/2014/main" id="{212FB486-C0FA-1827-A9AC-2C176D20E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205" y="457200"/>
              <a:ext cx="4460768" cy="22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Roadpng png photo">
              <a:extLst>
                <a:ext uri="{FF2B5EF4-FFF2-40B4-BE49-F238E27FC236}">
                  <a16:creationId xmlns:a16="http://schemas.microsoft.com/office/drawing/2014/main" id="{69D47C9C-0563-843B-FD04-53FA32CCF2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773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Roadpng png photo">
              <a:extLst>
                <a:ext uri="{FF2B5EF4-FFF2-40B4-BE49-F238E27FC236}">
                  <a16:creationId xmlns:a16="http://schemas.microsoft.com/office/drawing/2014/main" id="{BB1C50CD-320A-5340-27A7-9028235B01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6930" y="457198"/>
              <a:ext cx="4460788" cy="22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6" descr="Road sign - Free signs icons">
            <a:extLst>
              <a:ext uri="{FF2B5EF4-FFF2-40B4-BE49-F238E27FC236}">
                <a16:creationId xmlns:a16="http://schemas.microsoft.com/office/drawing/2014/main" id="{2E1C58BF-773C-1B84-B1B5-DBF8DA95F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68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Road sign - Free signs icons">
            <a:extLst>
              <a:ext uri="{FF2B5EF4-FFF2-40B4-BE49-F238E27FC236}">
                <a16:creationId xmlns:a16="http://schemas.microsoft.com/office/drawing/2014/main" id="{EA537E17-4AC1-4427-0A9C-27987FB84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7930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oad sign - Free signs icons">
            <a:extLst>
              <a:ext uri="{FF2B5EF4-FFF2-40B4-BE49-F238E27FC236}">
                <a16:creationId xmlns:a16="http://schemas.microsoft.com/office/drawing/2014/main" id="{5218F0A3-8C8A-A13F-46E8-EC04F5396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48" y="70656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oad sign - Free signs icons">
            <a:extLst>
              <a:ext uri="{FF2B5EF4-FFF2-40B4-BE49-F238E27FC236}">
                <a16:creationId xmlns:a16="http://schemas.microsoft.com/office/drawing/2014/main" id="{7200C402-4828-0E75-195A-BB69ADB4C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60" y="79304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75C9905E-1398-2E88-CCEC-B131F16249FD}"/>
              </a:ext>
            </a:extLst>
          </p:cNvPr>
          <p:cNvSpPr/>
          <p:nvPr/>
        </p:nvSpPr>
        <p:spPr>
          <a:xfrm>
            <a:off x="245084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endParaRPr lang="en-AU" sz="1200" b="1" kern="120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61">
            <a:extLst>
              <a:ext uri="{FF2B5EF4-FFF2-40B4-BE49-F238E27FC236}">
                <a16:creationId xmlns:a16="http://schemas.microsoft.com/office/drawing/2014/main" id="{50ADAE39-7EDE-D818-FAE5-FCECD8B52467}"/>
              </a:ext>
            </a:extLst>
          </p:cNvPr>
          <p:cNvSpPr/>
          <p:nvPr/>
        </p:nvSpPr>
        <p:spPr>
          <a:xfrm>
            <a:off x="2272912" y="521208"/>
            <a:ext cx="173520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&amp; Aims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reeform: Shape 61">
            <a:extLst>
              <a:ext uri="{FF2B5EF4-FFF2-40B4-BE49-F238E27FC236}">
                <a16:creationId xmlns:a16="http://schemas.microsoft.com/office/drawing/2014/main" id="{B3C600F8-BC1B-8E4B-5C65-D7EF8799FE0C}"/>
              </a:ext>
            </a:extLst>
          </p:cNvPr>
          <p:cNvSpPr/>
          <p:nvPr/>
        </p:nvSpPr>
        <p:spPr>
          <a:xfrm>
            <a:off x="4113583" y="521208"/>
            <a:ext cx="2132082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Research</a:t>
            </a:r>
          </a:p>
        </p:txBody>
      </p:sp>
      <p:sp>
        <p:nvSpPr>
          <p:cNvPr id="34" name="Freeform: Shape 61">
            <a:extLst>
              <a:ext uri="{FF2B5EF4-FFF2-40B4-BE49-F238E27FC236}">
                <a16:creationId xmlns:a16="http://schemas.microsoft.com/office/drawing/2014/main" id="{C37C01CD-29CE-9178-320D-E066B366A6FE}"/>
              </a:ext>
            </a:extLst>
          </p:cNvPr>
          <p:cNvSpPr/>
          <p:nvPr/>
        </p:nvSpPr>
        <p:spPr>
          <a:xfrm>
            <a:off x="6187561" y="521208"/>
            <a:ext cx="2044061" cy="256821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Research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: Shape 61">
            <a:extLst>
              <a:ext uri="{FF2B5EF4-FFF2-40B4-BE49-F238E27FC236}">
                <a16:creationId xmlns:a16="http://schemas.microsoft.com/office/drawing/2014/main" id="{6026B4B8-7C88-A8D2-CCFF-72DBD1173D4D}"/>
              </a:ext>
            </a:extLst>
          </p:cNvPr>
          <p:cNvSpPr/>
          <p:nvPr/>
        </p:nvSpPr>
        <p:spPr>
          <a:xfrm>
            <a:off x="8353650" y="521208"/>
            <a:ext cx="1735200" cy="256822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 Structure</a:t>
            </a:r>
            <a:r>
              <a:rPr lang="en-US" sz="1200" b="1" kern="12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1200" b="1" kern="120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61">
            <a:extLst>
              <a:ext uri="{FF2B5EF4-FFF2-40B4-BE49-F238E27FC236}">
                <a16:creationId xmlns:a16="http://schemas.microsoft.com/office/drawing/2014/main" id="{A0AE3624-3A63-AB7C-076D-1F44833F5A74}"/>
              </a:ext>
            </a:extLst>
          </p:cNvPr>
          <p:cNvSpPr/>
          <p:nvPr/>
        </p:nvSpPr>
        <p:spPr>
          <a:xfrm>
            <a:off x="10571989" y="521208"/>
            <a:ext cx="1413030" cy="256820"/>
          </a:xfrm>
          <a:custGeom>
            <a:avLst/>
            <a:gdLst>
              <a:gd name="connsiteX0" fmla="*/ 0 w 1556571"/>
              <a:gd name="connsiteY0" fmla="*/ 0 h 1640984"/>
              <a:gd name="connsiteX1" fmla="*/ 1556571 w 1556571"/>
              <a:gd name="connsiteY1" fmla="*/ 0 h 1640984"/>
              <a:gd name="connsiteX2" fmla="*/ 1556571 w 1556571"/>
              <a:gd name="connsiteY2" fmla="*/ 1640984 h 1640984"/>
              <a:gd name="connsiteX3" fmla="*/ 0 w 1556571"/>
              <a:gd name="connsiteY3" fmla="*/ 1640984 h 1640984"/>
              <a:gd name="connsiteX4" fmla="*/ 0 w 1556571"/>
              <a:gd name="connsiteY4" fmla="*/ 0 h 164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571" h="1640984">
                <a:moveTo>
                  <a:pt x="0" y="0"/>
                </a:moveTo>
                <a:lnTo>
                  <a:pt x="1556571" y="0"/>
                </a:lnTo>
                <a:lnTo>
                  <a:pt x="1556571" y="1640984"/>
                </a:lnTo>
                <a:lnTo>
                  <a:pt x="0" y="16409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5128" tIns="135128" rIns="135128" bIns="135128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>
                <a:solidFill>
                  <a:srgbClr val="2F7F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en-AU" sz="1400" b="1" kern="1200">
              <a:solidFill>
                <a:srgbClr val="2F7F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6" descr="Road sign - Free signs icons">
            <a:extLst>
              <a:ext uri="{FF2B5EF4-FFF2-40B4-BE49-F238E27FC236}">
                <a16:creationId xmlns:a16="http://schemas.microsoft.com/office/drawing/2014/main" id="{E90781F8-E82B-440D-EF4D-01838561D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02" y="70655"/>
            <a:ext cx="392289" cy="3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Autonomous car - Free technology icons">
            <a:extLst>
              <a:ext uri="{FF2B5EF4-FFF2-40B4-BE49-F238E27FC236}">
                <a16:creationId xmlns:a16="http://schemas.microsoft.com/office/drawing/2014/main" id="{A81B673C-8541-8613-9193-5F18ABDD0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00243" y="-59579"/>
            <a:ext cx="550509" cy="5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C4A10-20AF-4D22-58FB-82B7AA3DB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8308"/>
            <a:ext cx="4627868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376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6737-2654-E5D3-D542-9142FCC23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EB97B-587A-1708-940A-94FFFC7346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621FD-8807-5E10-39B0-919651947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2DBEF-1299-873C-68A3-93A47D2E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FCA1A-419F-9364-6AB7-EC81A0EDF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Thesis: title (change from [Insert] - [Header &amp; Footer])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A5DB7-0437-81CE-0F06-F4293E68B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1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31B52-E1A2-4527-039F-7D8F84EAF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72927-734D-8D97-B3EF-FEFC616D3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C219B-C5EF-2298-7901-8560CBB38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D7666E-AE0D-416C-1607-21E6BAB3CC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4BD293-D706-6BD3-99CA-3573C1681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A0E0B9-E396-5E17-90E3-C637065C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33BA8F-8128-9105-01DD-A14B6E0BC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Thesis: title (change from [Insert] - [Header &amp; Footer])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C64B66-1AEE-4247-BC00-0AFE7DE1B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95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_im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017105" y="2633453"/>
            <a:ext cx="10157790" cy="678126"/>
          </a:xfrm>
          <a:prstGeom prst="rect">
            <a:avLst/>
          </a:prstGeom>
        </p:spPr>
        <p:txBody>
          <a:bodyPr/>
          <a:lstStyle>
            <a:lvl1pPr algn="ct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AU"/>
              <a:t>SUB HEADLINE / PRESENTER (28PT ARIAL NARROW, UPPER CASE)</a:t>
            </a:r>
            <a:endParaRPr lang="en-US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3081443" y="4224547"/>
            <a:ext cx="5649316" cy="409725"/>
          </a:xfrm>
          <a:prstGeom prst="rect">
            <a:avLst/>
          </a:prstGeom>
        </p:spPr>
        <p:txBody>
          <a:bodyPr/>
          <a:lstStyle>
            <a:lvl1pPr algn="ctr"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AU"/>
              <a:t>DATE (20PT ARIAL NARROW, UPPER CASE)</a:t>
            </a:r>
            <a:br>
              <a:rPr lang="en-AU"/>
            </a:br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1017104" y="1453222"/>
            <a:ext cx="10157791" cy="1180231"/>
          </a:xfrm>
          <a:prstGeom prst="rect">
            <a:avLst/>
          </a:prstGeom>
        </p:spPr>
        <p:txBody>
          <a:bodyPr/>
          <a:lstStyle>
            <a:lvl1pPr algn="ctr">
              <a:defRPr sz="4500" b="1" baseline="0">
                <a:solidFill>
                  <a:srgbClr val="006CAB"/>
                </a:solidFill>
              </a:defRPr>
            </a:lvl1pPr>
          </a:lstStyle>
          <a:p>
            <a:pPr lvl="0"/>
            <a:r>
              <a:rPr lang="en-US"/>
              <a:t>TITLE (UPPER CASE)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081141" y="4634272"/>
            <a:ext cx="5649617" cy="409725"/>
          </a:xfrm>
          <a:prstGeom prst="rect">
            <a:avLst/>
          </a:prstGeom>
        </p:spPr>
        <p:txBody>
          <a:bodyPr/>
          <a:lstStyle>
            <a:lvl1pPr algn="ctr"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AU"/>
              <a:t>LOCATION/ EXTRA LINE (20PT ARIAL NARROW, UPPER CASE)</a:t>
            </a:r>
            <a:br>
              <a:rPr lang="en-AU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9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D3433-D324-E2B8-102F-B86684C83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F3E3F-87BD-3FD8-63F9-074E2A59D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8BB89-EC0E-AE8C-DE5E-0255D691E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FF9DF-5C6E-274C-030A-0899E6B0A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Thesis: title (change from [Insert] - [Header &amp; Footer])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86BCC-4DA2-9083-51D3-A3F8C8003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0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70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A4B5756-E4E4-4608-A028-E311FC53BA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103" y="2680816"/>
            <a:ext cx="10157790" cy="133970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example)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Ph.D.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Mid-Candidature Review)</a:t>
            </a: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b="1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Stage 2</a:t>
            </a:r>
            <a:r>
              <a:rPr lang="en-A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Exploring </a:t>
            </a:r>
            <a:r>
              <a:rPr lang="en-US" altLang="zh-CN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AU" sz="20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73D859C-385F-4CBB-BB43-4B7CC24D4E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7104" y="1114984"/>
            <a:ext cx="10157791" cy="1339702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CN" sz="3600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</a:t>
            </a:r>
            <a:r>
              <a:rPr lang="zh-CN" altLang="en-US" sz="3600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3600" dirty="0">
                <a:latin typeface="Arial Narrow" panose="020B0606020202030204" pitchFamily="34" charset="0"/>
                <a:cs typeface="Times New Roman" panose="02020603050405020304" pitchFamily="18" charset="0"/>
              </a:rPr>
              <a:t>Title</a:t>
            </a:r>
            <a:endParaRPr lang="en-AU" sz="36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E1D691-EC64-AEC8-E56D-514E8FF1CA21}"/>
              </a:ext>
            </a:extLst>
          </p:cNvPr>
          <p:cNvGrpSpPr/>
          <p:nvPr/>
        </p:nvGrpSpPr>
        <p:grpSpPr>
          <a:xfrm>
            <a:off x="3559650" y="4801532"/>
            <a:ext cx="6039948" cy="317221"/>
            <a:chOff x="370182" y="3660653"/>
            <a:chExt cx="6039948" cy="418479"/>
          </a:xfrm>
        </p:grpSpPr>
        <p:sp>
          <p:nvSpPr>
            <p:cNvPr id="3" name="Text Placeholder 2">
              <a:extLst>
                <a:ext uri="{FF2B5EF4-FFF2-40B4-BE49-F238E27FC236}">
                  <a16:creationId xmlns:a16="http://schemas.microsoft.com/office/drawing/2014/main" id="{F9D8E7F1-7113-21AE-42F2-3166C48B8970}"/>
                </a:ext>
              </a:extLst>
            </p:cNvPr>
            <p:cNvSpPr txBox="1">
              <a:spLocks/>
            </p:cNvSpPr>
            <p:nvPr/>
          </p:nvSpPr>
          <p:spPr>
            <a:xfrm>
              <a:off x="370182" y="3660653"/>
              <a:ext cx="1564495" cy="409725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600">
                  <a:latin typeface="Arial" panose="020B0604020202020204" pitchFamily="34" charset="0"/>
                  <a:cs typeface="Arial" panose="020B0604020202020204" pitchFamily="34" charset="0"/>
                </a:rPr>
                <a:t>Candidate:</a:t>
              </a:r>
            </a:p>
          </p:txBody>
        </p:sp>
        <p:sp>
          <p:nvSpPr>
            <p:cNvPr id="5" name="Text Placeholder 2">
              <a:extLst>
                <a:ext uri="{FF2B5EF4-FFF2-40B4-BE49-F238E27FC236}">
                  <a16:creationId xmlns:a16="http://schemas.microsoft.com/office/drawing/2014/main" id="{3491507E-50D9-9623-6A38-336CF2965453}"/>
                </a:ext>
              </a:extLst>
            </p:cNvPr>
            <p:cNvSpPr txBox="1">
              <a:spLocks/>
            </p:cNvSpPr>
            <p:nvPr/>
          </p:nvSpPr>
          <p:spPr>
            <a:xfrm>
              <a:off x="1722326" y="3669407"/>
              <a:ext cx="4687804" cy="409725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A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8D51045-58CD-5F91-4D34-36AFB13052C2}"/>
              </a:ext>
            </a:extLst>
          </p:cNvPr>
          <p:cNvGrpSpPr/>
          <p:nvPr/>
        </p:nvGrpSpPr>
        <p:grpSpPr>
          <a:xfrm>
            <a:off x="3559650" y="5118753"/>
            <a:ext cx="6039948" cy="781014"/>
            <a:chOff x="369882" y="4066368"/>
            <a:chExt cx="6039948" cy="781014"/>
          </a:xfrm>
        </p:grpSpPr>
        <p:sp>
          <p:nvSpPr>
            <p:cNvPr id="11" name="Text Placeholder 4">
              <a:extLst>
                <a:ext uri="{FF2B5EF4-FFF2-40B4-BE49-F238E27FC236}">
                  <a16:creationId xmlns:a16="http://schemas.microsoft.com/office/drawing/2014/main" id="{CFFDE81F-1972-F40F-C9AC-3D34410E237E}"/>
                </a:ext>
              </a:extLst>
            </p:cNvPr>
            <p:cNvSpPr txBox="1">
              <a:spLocks/>
            </p:cNvSpPr>
            <p:nvPr/>
          </p:nvSpPr>
          <p:spPr>
            <a:xfrm>
              <a:off x="369882" y="4070378"/>
              <a:ext cx="1564796" cy="409725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600">
                  <a:latin typeface="Arial" panose="020B0604020202020204" pitchFamily="34" charset="0"/>
                  <a:cs typeface="Arial" panose="020B0604020202020204" pitchFamily="34" charset="0"/>
                </a:rPr>
                <a:t>Supervisors: 	</a:t>
              </a:r>
            </a:p>
          </p:txBody>
        </p:sp>
        <p:sp>
          <p:nvSpPr>
            <p:cNvPr id="12" name="Text Placeholder 2">
              <a:extLst>
                <a:ext uri="{FF2B5EF4-FFF2-40B4-BE49-F238E27FC236}">
                  <a16:creationId xmlns:a16="http://schemas.microsoft.com/office/drawing/2014/main" id="{95F9597E-3743-FB39-DF30-D61B7D2AA246}"/>
                </a:ext>
              </a:extLst>
            </p:cNvPr>
            <p:cNvSpPr txBox="1">
              <a:spLocks/>
            </p:cNvSpPr>
            <p:nvPr/>
          </p:nvSpPr>
          <p:spPr>
            <a:xfrm>
              <a:off x="1722026" y="4066368"/>
              <a:ext cx="4687804" cy="781014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A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A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891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9088D-F620-72FE-DD63-4BAB4611D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change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headers</a:t>
            </a:r>
            <a:r>
              <a:rPr lang="zh-CN" altLang="en-US" dirty="0"/>
              <a:t> 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7A9A9-1175-33D4-D55B-74C78DDA3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Go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[View]</a:t>
            </a:r>
            <a:r>
              <a:rPr lang="zh-CN" altLang="en-US" dirty="0"/>
              <a:t> </a:t>
            </a: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[Slide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Master]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06257-3D2F-16F7-1766-B88C28603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D6689A-0EA4-C1E1-D150-CE73828A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0FB20-E30E-5276-3D34-B24A1C73C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442" y="2176453"/>
            <a:ext cx="7772400" cy="1122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089E54-CF39-95E1-B479-CF9798E74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442" y="3518725"/>
            <a:ext cx="7772400" cy="297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3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03CDEB-27A3-C72E-3E9F-43E76CEA0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EAD47A-709A-520E-26FB-612F2DA8C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10BD0-57BF-BD43-5F36-7EA2C97BB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00BC2-6D9D-6164-E63D-2994726A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332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E6EA6E-69E4-1CA0-22F6-BEF1C0453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A95562-73B2-1777-8543-86A1379C4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D138E-0B88-EE29-C413-AB524C56A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2A9D0-0399-4A6C-51CE-63624819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040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676223-C069-AEE9-F3B1-18559779C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029996-B976-634A-D933-9077A5355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DBBAB-A978-3D08-19F2-95D040DF5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776B6-CE58-D448-34D0-FB9781074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004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E9F96E-4DBB-ED2B-4B9C-6055C7C76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1E1D3C-53CF-F520-F0BC-DC15EAA19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EB6AA-FE55-2845-7B81-B5E88E00C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68CF1-F662-F7F5-DC00-7F3BDBC69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415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F9B6E-AA0B-530F-AA61-7C7F2585D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9628D8-A952-3539-9E86-501B455F3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31403-F10F-6DF1-D22D-245475069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360FA-E5F5-F712-AE5C-A23AB1C58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title (change from [Insert] - [Header &amp; Footer])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62707"/>
      </p:ext>
    </p:extLst>
  </p:cSld>
  <p:clrMapOvr>
    <a:masterClrMapping/>
  </p:clrMapOvr>
</p:sld>
</file>

<file path=ppt/theme/theme1.xml><?xml version="1.0" encoding="utf-8"?>
<a:theme xmlns:a="http://schemas.openxmlformats.org/drawingml/2006/main" name="Monash Milestone Theme - Lirui Guo">
  <a:themeElements>
    <a:clrScheme name="Monash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9FD9"/>
      </a:accent1>
      <a:accent2>
        <a:srgbClr val="7875B6"/>
      </a:accent2>
      <a:accent3>
        <a:srgbClr val="ED63A3"/>
      </a:accent3>
      <a:accent4>
        <a:srgbClr val="EF354B"/>
      </a:accent4>
      <a:accent5>
        <a:srgbClr val="F26234"/>
      </a:accent5>
      <a:accent6>
        <a:srgbClr val="809455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nash Milestone Theme - Lirui Guo" id="{25C107F6-1065-1144-A4FC-E6F96555AFD7}" vid="{D721543A-4D11-3D40-8C86-22EB6EF91F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Monash Milestone Theme - Lirui Guo</Template>
  <TotalTime>3256</TotalTime>
  <Words>137</Words>
  <Application>Microsoft Macintosh PowerPoint</Application>
  <PresentationFormat>Widescreen</PresentationFormat>
  <Paragraphs>23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Arial Narrow</vt:lpstr>
      <vt:lpstr>Calibri</vt:lpstr>
      <vt:lpstr>Wingdings</vt:lpstr>
      <vt:lpstr>Monash Milestone Theme - Lirui Guo</vt:lpstr>
      <vt:lpstr>PowerPoint Presentation</vt:lpstr>
      <vt:lpstr>To change the headers ☝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Lirui Guo</dc:creator>
  <cp:lastModifiedBy>Lirui Guo</cp:lastModifiedBy>
  <cp:revision>2</cp:revision>
  <dcterms:created xsi:type="dcterms:W3CDTF">2024-09-10T08:53:25Z</dcterms:created>
  <dcterms:modified xsi:type="dcterms:W3CDTF">2026-02-25T03:10:10Z</dcterms:modified>
</cp:coreProperties>
</file>